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90" r:id="rId2"/>
    <p:sldId id="312" r:id="rId3"/>
    <p:sldId id="314" r:id="rId4"/>
    <p:sldId id="315" r:id="rId5"/>
    <p:sldId id="316" r:id="rId6"/>
    <p:sldId id="317" r:id="rId7"/>
    <p:sldId id="318" r:id="rId8"/>
    <p:sldId id="319" r:id="rId9"/>
    <p:sldId id="320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725" userDrawn="1">
          <p15:clr>
            <a:srgbClr val="A4A3A4"/>
          </p15:clr>
        </p15:guide>
        <p15:guide id="2" pos="445" userDrawn="1">
          <p15:clr>
            <a:srgbClr val="A4A3A4"/>
          </p15:clr>
        </p15:guide>
        <p15:guide id="3" pos="14892" userDrawn="1">
          <p15:clr>
            <a:srgbClr val="A4A3A4"/>
          </p15:clr>
        </p15:guide>
        <p15:guide id="4" orient="horz" pos="543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taCruz" initials="S" lastIdx="3" clrIdx="0">
    <p:extLst>
      <p:ext uri="{19B8F6BF-5375-455C-9EA6-DF929625EA0E}">
        <p15:presenceInfo xmlns:p15="http://schemas.microsoft.com/office/powerpoint/2012/main" userId="c22c00d8986cbf4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8AAE"/>
    <a:srgbClr val="00A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732" autoAdjust="0"/>
    <p:restoredTop sz="94694"/>
  </p:normalViewPr>
  <p:slideViewPr>
    <p:cSldViewPr snapToGrid="0" snapToObjects="1">
      <p:cViewPr varScale="1">
        <p:scale>
          <a:sx n="37" d="100"/>
          <a:sy n="37" d="100"/>
        </p:scale>
        <p:origin x="288" y="840"/>
      </p:cViewPr>
      <p:guideLst>
        <p:guide pos="7725"/>
        <p:guide pos="445"/>
        <p:guide pos="14892"/>
        <p:guide orient="horz" pos="54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A0313-0084-458A-99AA-E0D3CBAC661A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MX"/>
        </a:p>
      </dgm:t>
    </dgm:pt>
    <dgm:pt modelId="{9DD40D1F-FAC1-47A8-A43D-413099C817A4}" type="pres">
      <dgm:prSet presAssocID="{922A0313-0084-458A-99AA-E0D3CBAC66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FFBBD126-9BA3-49A4-8755-A3428B18596A}" type="presOf" srcId="{922A0313-0084-458A-99AA-E0D3CBAC661A}" destId="{9DD40D1F-FAC1-47A8-A43D-413099C817A4}" srcOrd="0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gif>
</file>

<file path=ppt/media/image18.png>
</file>

<file path=ppt/media/image19.png>
</file>

<file path=ppt/media/image2.png>
</file>

<file path=ppt/media/image20.png>
</file>

<file path=ppt/media/image25.png>
</file>

<file path=ppt/media/image26.png>
</file>

<file path=ppt/media/image3.pn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gi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id="{1E06AAF9-A091-6047-81D2-A8C25EEF3234}"/>
              </a:ext>
            </a:extLst>
          </p:cNvPr>
          <p:cNvSpPr/>
          <p:nvPr/>
        </p:nvSpPr>
        <p:spPr>
          <a:xfrm>
            <a:off x="9254148" y="8192747"/>
            <a:ext cx="3009290" cy="3556800"/>
          </a:xfrm>
          <a:prstGeom prst="roundRect">
            <a:avLst/>
          </a:prstGeom>
          <a:solidFill>
            <a:srgbClr val="2F8AAE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id="{F3D4BFCC-57EC-F943-9EDE-92A0B6F184D9}"/>
              </a:ext>
            </a:extLst>
          </p:cNvPr>
          <p:cNvSpPr/>
          <p:nvPr/>
        </p:nvSpPr>
        <p:spPr>
          <a:xfrm>
            <a:off x="742951" y="5981364"/>
            <a:ext cx="3009290" cy="3646800"/>
          </a:xfrm>
          <a:prstGeom prst="roundRect">
            <a:avLst/>
          </a:prstGeom>
          <a:solidFill>
            <a:srgbClr val="00A29D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408717FD-716A-7F48-8B63-28A16BF0D80A}"/>
              </a:ext>
            </a:extLst>
          </p:cNvPr>
          <p:cNvSpPr/>
          <p:nvPr/>
        </p:nvSpPr>
        <p:spPr>
          <a:xfrm>
            <a:off x="20595706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3E271D9D-FF40-1D4F-A1FB-C2B78C107603}"/>
              </a:ext>
            </a:extLst>
          </p:cNvPr>
          <p:cNvSpPr/>
          <p:nvPr/>
        </p:nvSpPr>
        <p:spPr>
          <a:xfrm>
            <a:off x="1701453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AE8A66DC-2CE8-C242-AC66-3E4A221E507A}"/>
              </a:ext>
            </a:extLst>
          </p:cNvPr>
          <p:cNvSpPr/>
          <p:nvPr/>
        </p:nvSpPr>
        <p:spPr>
          <a:xfrm>
            <a:off x="1330911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B9105251-353E-4A48-AA77-05EB236662A9}"/>
              </a:ext>
            </a:extLst>
          </p:cNvPr>
          <p:cNvSpPr/>
          <p:nvPr/>
        </p:nvSpPr>
        <p:spPr>
          <a:xfrm>
            <a:off x="9641889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CB8177DD-F63B-F642-911F-C249465A2D34}"/>
              </a:ext>
            </a:extLst>
          </p:cNvPr>
          <p:cNvSpPr/>
          <p:nvPr/>
        </p:nvSpPr>
        <p:spPr>
          <a:xfrm>
            <a:off x="6060714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Google Shape;91;p6"/>
          <p:cNvSpPr txBox="1"/>
          <p:nvPr/>
        </p:nvSpPr>
        <p:spPr>
          <a:xfrm>
            <a:off x="715736" y="509813"/>
            <a:ext cx="20938096" cy="11758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Estructura</a:t>
            </a:r>
            <a:r>
              <a:rPr lang="es-ES" dirty="0"/>
              <a:t>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0B748B-35D6-D243-B410-7EBDFFAED44E}"/>
              </a:ext>
            </a:extLst>
          </p:cNvPr>
          <p:cNvSpPr/>
          <p:nvPr/>
        </p:nvSpPr>
        <p:spPr>
          <a:xfrm>
            <a:off x="1517268" y="8763983"/>
            <a:ext cx="16385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FA872EC-715D-0E4F-A45C-2FB6B3BDAA5D}"/>
              </a:ext>
            </a:extLst>
          </p:cNvPr>
          <p:cNvSpPr/>
          <p:nvPr/>
        </p:nvSpPr>
        <p:spPr>
          <a:xfrm>
            <a:off x="9641889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UX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1FC7692-8AD8-764F-9946-481F0184AE31}"/>
              </a:ext>
            </a:extLst>
          </p:cNvPr>
          <p:cNvSpPr/>
          <p:nvPr/>
        </p:nvSpPr>
        <p:spPr>
          <a:xfrm>
            <a:off x="13309111" y="5013038"/>
            <a:ext cx="30092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Scientist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B3D206D-6424-D04B-BA08-4DC2DE7D7F55}"/>
              </a:ext>
            </a:extLst>
          </p:cNvPr>
          <p:cNvSpPr/>
          <p:nvPr/>
        </p:nvSpPr>
        <p:spPr>
          <a:xfrm>
            <a:off x="17014531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Engineer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F6E2F3D-7507-5745-BE29-AA187C3C9A61}"/>
              </a:ext>
            </a:extLst>
          </p:cNvPr>
          <p:cNvSpPr/>
          <p:nvPr/>
        </p:nvSpPr>
        <p:spPr>
          <a:xfrm>
            <a:off x="6060714" y="5013038"/>
            <a:ext cx="300928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6E17E94-95F9-8E41-8C63-C62393525E55}"/>
              </a:ext>
            </a:extLst>
          </p:cNvPr>
          <p:cNvSpPr/>
          <p:nvPr/>
        </p:nvSpPr>
        <p:spPr>
          <a:xfrm>
            <a:off x="20595706" y="5013038"/>
            <a:ext cx="30453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Analysts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F77F1C2-82B2-984C-88D2-455AF568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449" y="3167118"/>
            <a:ext cx="1559820" cy="155982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A09D576-DF7A-0245-9528-1CD460F36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6624" y="3167118"/>
            <a:ext cx="1559820" cy="155982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F3D5A4B-67BB-624A-A231-67661A93A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846" y="3167118"/>
            <a:ext cx="1559820" cy="155982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B7241F7-2D4B-D247-A2A7-068E1DF92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266" y="3221808"/>
            <a:ext cx="1559820" cy="155982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679CFD87-A338-F940-8B4C-85A1ACCB5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441" y="3167118"/>
            <a:ext cx="1559820" cy="1559820"/>
          </a:xfrm>
          <a:prstGeom prst="rect">
            <a:avLst/>
          </a:prstGeom>
        </p:spPr>
      </p:pic>
      <p:graphicFrame>
        <p:nvGraphicFramePr>
          <p:cNvPr id="19" name="Diagrama 18">
            <a:extLst>
              <a:ext uri="{FF2B5EF4-FFF2-40B4-BE49-F238E27FC236}">
                <a16:creationId xmlns:a16="http://schemas.microsoft.com/office/drawing/2014/main" id="{C691D941-87FF-D446-87C0-7821865971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4461438"/>
              </p:ext>
            </p:extLst>
          </p:nvPr>
        </p:nvGraphicFramePr>
        <p:xfrm>
          <a:off x="630436" y="-10558673"/>
          <a:ext cx="22868164" cy="10583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Rectángulo 22">
            <a:extLst>
              <a:ext uri="{FF2B5EF4-FFF2-40B4-BE49-F238E27FC236}">
                <a16:creationId xmlns:a16="http://schemas.microsoft.com/office/drawing/2014/main" id="{CD5D6B13-3E10-AB48-9BC5-721114A20CD2}"/>
              </a:ext>
            </a:extLst>
          </p:cNvPr>
          <p:cNvSpPr/>
          <p:nvPr/>
        </p:nvSpPr>
        <p:spPr>
          <a:xfrm>
            <a:off x="9432949" y="10726780"/>
            <a:ext cx="26516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Improvement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9F553B-A4D8-AE41-985F-FF51D888F7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346" y="6435725"/>
            <a:ext cx="2222500" cy="22225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B92EF2C0-A91F-E449-9B6A-CDBBD10758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7948" y="8789314"/>
            <a:ext cx="1541690" cy="154169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CC46554-71A4-3D47-8A44-C398D99DFB1D}"/>
              </a:ext>
            </a:extLst>
          </p:cNvPr>
          <p:cNvSpPr/>
          <p:nvPr/>
        </p:nvSpPr>
        <p:spPr>
          <a:xfrm>
            <a:off x="790254" y="4303924"/>
            <a:ext cx="29146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 </a:t>
            </a:r>
          </a:p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Owner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416463F-6547-234C-95B0-880A0C1381FD}"/>
              </a:ext>
            </a:extLst>
          </p:cNvPr>
          <p:cNvSpPr/>
          <p:nvPr/>
        </p:nvSpPr>
        <p:spPr>
          <a:xfrm>
            <a:off x="6976377" y="8163818"/>
            <a:ext cx="2367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Scrum Master</a:t>
            </a:r>
          </a:p>
        </p:txBody>
      </p:sp>
    </p:spTree>
    <p:extLst>
      <p:ext uri="{BB962C8B-B14F-4D97-AF65-F5344CB8AC3E}">
        <p14:creationId xmlns:p14="http://schemas.microsoft.com/office/powerpoint/2010/main" val="4931654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;p6"/>
          <p:cNvSpPr txBox="1"/>
          <p:nvPr/>
        </p:nvSpPr>
        <p:spPr>
          <a:xfrm>
            <a:off x="715736" y="509813"/>
            <a:ext cx="20938096" cy="1097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Célula de datos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00" y="-7714352"/>
            <a:ext cx="11508259" cy="698222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A5A5B90-B943-8743-8E0A-D37E75382CA7}"/>
              </a:ext>
            </a:extLst>
          </p:cNvPr>
          <p:cNvSpPr/>
          <p:nvPr/>
        </p:nvSpPr>
        <p:spPr>
          <a:xfrm>
            <a:off x="5827456" y="2608131"/>
            <a:ext cx="4736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40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Science Team </a:t>
            </a: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F8E2CAC2-F51A-E945-BC97-795F7057ACC8}"/>
              </a:ext>
            </a:extLst>
          </p:cNvPr>
          <p:cNvSpPr/>
          <p:nvPr/>
        </p:nvSpPr>
        <p:spPr>
          <a:xfrm>
            <a:off x="742950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B5A0E2DB-6F79-BD47-8AC5-F2113017E760}"/>
              </a:ext>
            </a:extLst>
          </p:cNvPr>
          <p:cNvSpPr/>
          <p:nvPr/>
        </p:nvSpPr>
        <p:spPr>
          <a:xfrm>
            <a:off x="5987504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CF13BD70-BC61-E549-BA33-E3E5210CA8F9}"/>
              </a:ext>
            </a:extLst>
          </p:cNvPr>
          <p:cNvSpPr/>
          <p:nvPr/>
        </p:nvSpPr>
        <p:spPr>
          <a:xfrm>
            <a:off x="20174936" y="4333165"/>
            <a:ext cx="3466114" cy="3466114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DFE21984-28B1-C942-960B-7A7AD7BF6952}"/>
              </a:ext>
            </a:extLst>
          </p:cNvPr>
          <p:cNvSpPr/>
          <p:nvPr/>
        </p:nvSpPr>
        <p:spPr>
          <a:xfrm>
            <a:off x="12128578" y="6203475"/>
            <a:ext cx="5557320" cy="2448222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CC340EA1-E243-8543-A7FE-6E0CA981AF57}"/>
              </a:ext>
            </a:extLst>
          </p:cNvPr>
          <p:cNvSpPr/>
          <p:nvPr/>
        </p:nvSpPr>
        <p:spPr>
          <a:xfrm>
            <a:off x="1069759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Engineering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F5797DB-690E-6546-9539-A6B4EDBEE4F8}"/>
              </a:ext>
            </a:extLst>
          </p:cNvPr>
          <p:cNvSpPr/>
          <p:nvPr/>
        </p:nvSpPr>
        <p:spPr>
          <a:xfrm>
            <a:off x="6314313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Science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A0CE065-09FB-DE48-982D-967C7A9B5569}"/>
              </a:ext>
            </a:extLst>
          </p:cNvPr>
          <p:cNvSpPr/>
          <p:nvPr/>
        </p:nvSpPr>
        <p:spPr>
          <a:xfrm>
            <a:off x="20174936" y="5527613"/>
            <a:ext cx="34661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Subject Matter Experts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A06BDFAA-55E5-6047-8015-922F46B4F970}"/>
              </a:ext>
            </a:extLst>
          </p:cNvPr>
          <p:cNvSpPr/>
          <p:nvPr/>
        </p:nvSpPr>
        <p:spPr>
          <a:xfrm>
            <a:off x="13500990" y="6888977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UI/ Web Applications</a:t>
            </a: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4CE4F93-1BF6-0943-8698-46B700C2E3A8}"/>
              </a:ext>
            </a:extLst>
          </p:cNvPr>
          <p:cNvGrpSpPr/>
          <p:nvPr/>
        </p:nvGrpSpPr>
        <p:grpSpPr>
          <a:xfrm>
            <a:off x="2498743" y="3559838"/>
            <a:ext cx="19406114" cy="619760"/>
            <a:chOff x="2498743" y="2906695"/>
            <a:chExt cx="19406114" cy="61976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1DB123F5-E502-3543-9094-ABFEAFB74DBF}"/>
                </a:ext>
              </a:extLst>
            </p:cNvPr>
            <p:cNvCxnSpPr>
              <a:cxnSpLocks/>
            </p:cNvCxnSpPr>
            <p:nvPr/>
          </p:nvCxnSpPr>
          <p:spPr>
            <a:xfrm>
              <a:off x="2498743" y="2935514"/>
              <a:ext cx="19406114" cy="0"/>
            </a:xfrm>
            <a:prstGeom prst="line">
              <a:avLst/>
            </a:prstGeom>
            <a:noFill/>
            <a:ln w="57150" cap="flat" cmpd="sng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89E6BCE3-5B3D-BB4C-AF8B-2096A9ED94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8743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65EA2B06-3333-E04F-B458-5775665176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904857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id="{6C8A8F6A-0D21-E24C-9C5E-B8F27DC280C1}"/>
              </a:ext>
            </a:extLst>
          </p:cNvPr>
          <p:cNvCxnSpPr>
            <a:cxnSpLocks/>
          </p:cNvCxnSpPr>
          <p:nvPr/>
        </p:nvCxnSpPr>
        <p:spPr>
          <a:xfrm>
            <a:off x="4588042" y="5658280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0F3AE335-2171-DD4A-A8D8-7072475FF51A}"/>
              </a:ext>
            </a:extLst>
          </p:cNvPr>
          <p:cNvCxnSpPr>
            <a:cxnSpLocks/>
          </p:cNvCxnSpPr>
          <p:nvPr/>
        </p:nvCxnSpPr>
        <p:spPr>
          <a:xfrm flipH="1">
            <a:off x="4760621" y="6114322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90C43185-6B98-C041-876E-62CECC3787E3}"/>
              </a:ext>
            </a:extLst>
          </p:cNvPr>
          <p:cNvCxnSpPr>
            <a:cxnSpLocks/>
          </p:cNvCxnSpPr>
          <p:nvPr/>
        </p:nvCxnSpPr>
        <p:spPr>
          <a:xfrm>
            <a:off x="10391634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id="{629FDC97-9974-8A4A-933D-42DE47AAE3A4}"/>
              </a:ext>
            </a:extLst>
          </p:cNvPr>
          <p:cNvCxnSpPr>
            <a:cxnSpLocks/>
          </p:cNvCxnSpPr>
          <p:nvPr/>
        </p:nvCxnSpPr>
        <p:spPr>
          <a:xfrm flipH="1">
            <a:off x="10564213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BE26DE20-D6E2-9740-8CF4-00B4796022B8}"/>
              </a:ext>
            </a:extLst>
          </p:cNvPr>
          <p:cNvCxnSpPr>
            <a:cxnSpLocks/>
          </p:cNvCxnSpPr>
          <p:nvPr/>
        </p:nvCxnSpPr>
        <p:spPr>
          <a:xfrm>
            <a:off x="18331262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id="{D908DBF4-879D-4847-8C81-F8E17F0C40E7}"/>
              </a:ext>
            </a:extLst>
          </p:cNvPr>
          <p:cNvCxnSpPr>
            <a:cxnSpLocks/>
          </p:cNvCxnSpPr>
          <p:nvPr/>
        </p:nvCxnSpPr>
        <p:spPr>
          <a:xfrm flipH="1">
            <a:off x="18503841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E2EEA172-D376-934D-A008-72E3026E780B}"/>
              </a:ext>
            </a:extLst>
          </p:cNvPr>
          <p:cNvCxnSpPr>
            <a:cxnSpLocks/>
          </p:cNvCxnSpPr>
          <p:nvPr/>
        </p:nvCxnSpPr>
        <p:spPr>
          <a:xfrm>
            <a:off x="12128578" y="4682491"/>
            <a:ext cx="5364292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AB20E4B0-E0A4-844D-BFC9-1BE53815F0F8}"/>
              </a:ext>
            </a:extLst>
          </p:cNvPr>
          <p:cNvCxnSpPr>
            <a:cxnSpLocks/>
          </p:cNvCxnSpPr>
          <p:nvPr/>
        </p:nvCxnSpPr>
        <p:spPr>
          <a:xfrm flipH="1">
            <a:off x="12301159" y="5138533"/>
            <a:ext cx="5384739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212407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redondeado 2"/>
          <p:cNvSpPr/>
          <p:nvPr/>
        </p:nvSpPr>
        <p:spPr>
          <a:xfrm>
            <a:off x="706438" y="11047057"/>
            <a:ext cx="22934612" cy="1155033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056032" y="11147520"/>
            <a:ext cx="2227193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Proxima Nova"/>
              </a:rPr>
              <a:t>Descubrimos que, si bien el 74% de las empresas dicen que quieren estar "impulsadas por datos", solo el 29% dice que son buenas para conectar el análisis con la acción. Ese es el problema. </a:t>
            </a:r>
            <a:r>
              <a:rPr lang="es-ES" sz="2800" dirty="0" err="1">
                <a:solidFill>
                  <a:schemeClr val="bg1"/>
                </a:solidFill>
                <a:latin typeface="Proxima Nova"/>
              </a:rPr>
              <a:t>Forrester</a:t>
            </a:r>
            <a:endParaRPr lang="es-MX" sz="28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745092" y="664740"/>
            <a:ext cx="463203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Data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0679422" y="664740"/>
            <a:ext cx="529247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Insinght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D9B49D0-579B-9E4F-9E75-AB74C6E4D760}"/>
              </a:ext>
            </a:extLst>
          </p:cNvPr>
          <p:cNvSpPr/>
          <p:nvPr/>
        </p:nvSpPr>
        <p:spPr>
          <a:xfrm>
            <a:off x="3808058" y="4267664"/>
            <a:ext cx="4570311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AE9AC4C8-98E9-5346-A419-0ABA11871070}"/>
              </a:ext>
            </a:extLst>
          </p:cNvPr>
          <p:cNvSpPr/>
          <p:nvPr/>
        </p:nvSpPr>
        <p:spPr>
          <a:xfrm>
            <a:off x="3808058" y="6909264"/>
            <a:ext cx="2080963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9C5454AF-FE3A-2548-820A-42A106DBA97A}"/>
              </a:ext>
            </a:extLst>
          </p:cNvPr>
          <p:cNvSpPr/>
          <p:nvPr/>
        </p:nvSpPr>
        <p:spPr>
          <a:xfrm>
            <a:off x="10679422" y="1627918"/>
            <a:ext cx="2982590" cy="2438918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D18382A6-B37B-7D4F-9CB4-FE0CFCA36A27}"/>
              </a:ext>
            </a:extLst>
          </p:cNvPr>
          <p:cNvGrpSpPr/>
          <p:nvPr/>
        </p:nvGrpSpPr>
        <p:grpSpPr>
          <a:xfrm>
            <a:off x="10679422" y="4283214"/>
            <a:ext cx="2982590" cy="2090941"/>
            <a:chOff x="10679422" y="4537214"/>
            <a:chExt cx="2982590" cy="2090941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FAE1F268-5F8C-CF4F-B3A9-7CC5B609CA06}"/>
                </a:ext>
              </a:extLst>
            </p:cNvPr>
            <p:cNvSpPr/>
            <p:nvPr/>
          </p:nvSpPr>
          <p:spPr>
            <a:xfrm>
              <a:off x="11106639" y="5165093"/>
              <a:ext cx="2128157" cy="1463062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7" name="Triángulo 6">
              <a:extLst>
                <a:ext uri="{FF2B5EF4-FFF2-40B4-BE49-F238E27FC236}">
                  <a16:creationId xmlns:a16="http://schemas.microsoft.com/office/drawing/2014/main" id="{4E976105-3E42-2148-8963-0A43248074B8}"/>
                </a:ext>
              </a:extLst>
            </p:cNvPr>
            <p:cNvSpPr/>
            <p:nvPr/>
          </p:nvSpPr>
          <p:spPr>
            <a:xfrm>
              <a:off x="10679422" y="4537214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ABD9966E-6D3F-7844-8A89-F908815C09FF}"/>
              </a:ext>
            </a:extLst>
          </p:cNvPr>
          <p:cNvSpPr/>
          <p:nvPr/>
        </p:nvSpPr>
        <p:spPr>
          <a:xfrm>
            <a:off x="10845406" y="6838228"/>
            <a:ext cx="2650623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01D753D8-96DC-8F43-904C-830270026303}"/>
              </a:ext>
            </a:extLst>
          </p:cNvPr>
          <p:cNvSpPr/>
          <p:nvPr/>
        </p:nvSpPr>
        <p:spPr>
          <a:xfrm>
            <a:off x="10845406" y="9371562"/>
            <a:ext cx="9478662" cy="607689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07C59A2E-BB7E-6F4D-AD82-B3B36D443FDC}"/>
              </a:ext>
            </a:extLst>
          </p:cNvPr>
          <p:cNvSpPr/>
          <p:nvPr/>
        </p:nvSpPr>
        <p:spPr>
          <a:xfrm>
            <a:off x="10845406" y="10122676"/>
            <a:ext cx="9478662" cy="6076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id="{FD230929-E4E3-6B42-920F-04ED7101F4BA}"/>
              </a:ext>
            </a:extLst>
          </p:cNvPr>
          <p:cNvSpPr/>
          <p:nvPr/>
        </p:nvSpPr>
        <p:spPr>
          <a:xfrm>
            <a:off x="14010450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0F9AED23-76D7-8743-BCCA-F2B1E87512CA}"/>
              </a:ext>
            </a:extLst>
          </p:cNvPr>
          <p:cNvSpPr/>
          <p:nvPr/>
        </p:nvSpPr>
        <p:spPr>
          <a:xfrm>
            <a:off x="17341478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5" name="Grupo 34">
            <a:extLst>
              <a:ext uri="{FF2B5EF4-FFF2-40B4-BE49-F238E27FC236}">
                <a16:creationId xmlns:a16="http://schemas.microsoft.com/office/drawing/2014/main" id="{76C7267C-B094-DD4E-9BDA-81A55005CBF7}"/>
              </a:ext>
            </a:extLst>
          </p:cNvPr>
          <p:cNvGrpSpPr/>
          <p:nvPr/>
        </p:nvGrpSpPr>
        <p:grpSpPr>
          <a:xfrm>
            <a:off x="13832858" y="4321084"/>
            <a:ext cx="2982590" cy="4324440"/>
            <a:chOff x="13832858" y="4575084"/>
            <a:chExt cx="2982590" cy="4324440"/>
          </a:xfrm>
        </p:grpSpPr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E322D80D-6E3F-274C-A6E7-2BA09CBDD71D}"/>
                </a:ext>
              </a:extLst>
            </p:cNvPr>
            <p:cNvSpPr/>
            <p:nvPr/>
          </p:nvSpPr>
          <p:spPr>
            <a:xfrm>
              <a:off x="14260074" y="4575084"/>
              <a:ext cx="2128157" cy="3819600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Triángulo 28">
              <a:extLst>
                <a:ext uri="{FF2B5EF4-FFF2-40B4-BE49-F238E27FC236}">
                  <a16:creationId xmlns:a16="http://schemas.microsoft.com/office/drawing/2014/main" id="{F07C2BE5-42B7-284B-B0D5-341240731788}"/>
                </a:ext>
              </a:extLst>
            </p:cNvPr>
            <p:cNvSpPr/>
            <p:nvPr/>
          </p:nvSpPr>
          <p:spPr>
            <a:xfrm rot="10800000">
              <a:off x="13832858" y="8254069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C2E878E4-966A-BB4E-B7AE-6DCA3A718CB1}"/>
              </a:ext>
            </a:extLst>
          </p:cNvPr>
          <p:cNvSpPr/>
          <p:nvPr/>
        </p:nvSpPr>
        <p:spPr>
          <a:xfrm>
            <a:off x="17152277" y="4261237"/>
            <a:ext cx="3243825" cy="48096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62" name="Grupo 61">
            <a:extLst>
              <a:ext uri="{FF2B5EF4-FFF2-40B4-BE49-F238E27FC236}">
                <a16:creationId xmlns:a16="http://schemas.microsoft.com/office/drawing/2014/main" id="{819A46DA-1BDA-8E49-BA77-E9DCFE0AA08C}"/>
              </a:ext>
            </a:extLst>
          </p:cNvPr>
          <p:cNvGrpSpPr/>
          <p:nvPr/>
        </p:nvGrpSpPr>
        <p:grpSpPr>
          <a:xfrm>
            <a:off x="2723576" y="2570731"/>
            <a:ext cx="871768" cy="5779912"/>
            <a:chOff x="2723576" y="1961131"/>
            <a:chExt cx="871768" cy="5779912"/>
          </a:xfrm>
        </p:grpSpPr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C94D9860-E1AD-CE4B-957F-626AFB050E05}"/>
                </a:ext>
              </a:extLst>
            </p:cNvPr>
            <p:cNvCxnSpPr>
              <a:cxnSpLocks/>
            </p:cNvCxnSpPr>
            <p:nvPr/>
          </p:nvCxnSpPr>
          <p:spPr>
            <a:xfrm>
              <a:off x="27450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EAC213F2-D1AE-0B4F-A6D9-44CAE8033128}"/>
                </a:ext>
              </a:extLst>
            </p:cNvPr>
            <p:cNvCxnSpPr>
              <a:cxnSpLocks/>
            </p:cNvCxnSpPr>
            <p:nvPr/>
          </p:nvCxnSpPr>
          <p:spPr>
            <a:xfrm>
              <a:off x="2723576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sx="1000" sy="1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0" name="Conector recto 39">
              <a:extLst>
                <a:ext uri="{FF2B5EF4-FFF2-40B4-BE49-F238E27FC236}">
                  <a16:creationId xmlns:a16="http://schemas.microsoft.com/office/drawing/2014/main" id="{D3646CCD-4C77-5148-83F0-B0E86295C0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50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22C32BB2-ACAD-A94E-9E8A-2932C433467B}"/>
              </a:ext>
            </a:extLst>
          </p:cNvPr>
          <p:cNvSpPr/>
          <p:nvPr/>
        </p:nvSpPr>
        <p:spPr>
          <a:xfrm>
            <a:off x="3808058" y="1626296"/>
            <a:ext cx="4570311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5FB5C5F1-F78B-6A4E-A65B-A262557B80F6}"/>
              </a:ext>
            </a:extLst>
          </p:cNvPr>
          <p:cNvSpPr/>
          <p:nvPr/>
        </p:nvSpPr>
        <p:spPr>
          <a:xfrm>
            <a:off x="3808058" y="1889153"/>
            <a:ext cx="45703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Applications, processes, and decision tools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B98300C8-4EEC-1A46-840A-21D39394D446}"/>
              </a:ext>
            </a:extLst>
          </p:cNvPr>
          <p:cNvGrpSpPr/>
          <p:nvPr/>
        </p:nvGrpSpPr>
        <p:grpSpPr>
          <a:xfrm flipH="1">
            <a:off x="8612612" y="2570731"/>
            <a:ext cx="850252" cy="5779912"/>
            <a:chOff x="3227692" y="1961131"/>
            <a:chExt cx="850252" cy="5779912"/>
          </a:xfrm>
        </p:grpSpPr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2C983514-0EBD-0749-9A5B-47AC9B84B70B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B0EA781-991B-7D43-B1BF-029CCD5EF86E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8338DFDC-98C3-C34F-BBFC-3DCD8AFA3B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76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id="{60872109-F00B-5F4B-AB7B-FC22E079B34B}"/>
              </a:ext>
            </a:extLst>
          </p:cNvPr>
          <p:cNvSpPr/>
          <p:nvPr/>
        </p:nvSpPr>
        <p:spPr>
          <a:xfrm>
            <a:off x="6298052" y="6909264"/>
            <a:ext cx="2080962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8588ED57-B517-FD49-A031-73E55881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893" y="2829869"/>
            <a:ext cx="880640" cy="771855"/>
          </a:xfrm>
          <a:prstGeom prst="rect">
            <a:avLst/>
          </a:prstGeom>
        </p:spPr>
      </p:pic>
      <p:sp>
        <p:nvSpPr>
          <p:cNvPr id="65" name="CuadroTexto 64">
            <a:extLst>
              <a:ext uri="{FF2B5EF4-FFF2-40B4-BE49-F238E27FC236}">
                <a16:creationId xmlns:a16="http://schemas.microsoft.com/office/drawing/2014/main" id="{8AD5F6C8-0A75-544B-A405-B6C2876228F0}"/>
              </a:ext>
            </a:extLst>
          </p:cNvPr>
          <p:cNvSpPr txBox="1"/>
          <p:nvPr/>
        </p:nvSpPr>
        <p:spPr>
          <a:xfrm>
            <a:off x="4711052" y="4618941"/>
            <a:ext cx="276432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BI or analytics tool</a:t>
            </a:r>
          </a:p>
        </p:txBody>
      </p:sp>
      <p:pic>
        <p:nvPicPr>
          <p:cNvPr id="67" name="Imagen 66">
            <a:extLst>
              <a:ext uri="{FF2B5EF4-FFF2-40B4-BE49-F238E27FC236}">
                <a16:creationId xmlns:a16="http://schemas.microsoft.com/office/drawing/2014/main" id="{640B40CD-A1D1-4E4E-87C9-6A2877A0B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835" y="5248522"/>
            <a:ext cx="1032756" cy="859668"/>
          </a:xfrm>
          <a:prstGeom prst="rect">
            <a:avLst/>
          </a:prstGeom>
        </p:spPr>
      </p:pic>
      <p:sp>
        <p:nvSpPr>
          <p:cNvPr id="68" name="Rectángulo 67">
            <a:extLst>
              <a:ext uri="{FF2B5EF4-FFF2-40B4-BE49-F238E27FC236}">
                <a16:creationId xmlns:a16="http://schemas.microsoft.com/office/drawing/2014/main" id="{7D92118B-BC9A-0D4D-BC61-2D5EDF073EE5}"/>
              </a:ext>
            </a:extLst>
          </p:cNvPr>
          <p:cNvSpPr/>
          <p:nvPr/>
        </p:nvSpPr>
        <p:spPr>
          <a:xfrm>
            <a:off x="4032074" y="7097258"/>
            <a:ext cx="16208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6C48C37D-5B3A-A440-8D6A-67FE7BD0C571}"/>
              </a:ext>
            </a:extLst>
          </p:cNvPr>
          <p:cNvSpPr/>
          <p:nvPr/>
        </p:nvSpPr>
        <p:spPr>
          <a:xfrm>
            <a:off x="5876910" y="7097258"/>
            <a:ext cx="29215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4" name="Imagen 73">
            <a:extLst>
              <a:ext uri="{FF2B5EF4-FFF2-40B4-BE49-F238E27FC236}">
                <a16:creationId xmlns:a16="http://schemas.microsoft.com/office/drawing/2014/main" id="{07D6BAEF-81A3-3341-830E-D6E3514FA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8977" y="8106291"/>
            <a:ext cx="582994" cy="582994"/>
          </a:xfrm>
          <a:prstGeom prst="rect">
            <a:avLst/>
          </a:prstGeom>
        </p:spPr>
      </p:pic>
      <p:pic>
        <p:nvPicPr>
          <p:cNvPr id="75" name="Imagen 74">
            <a:extLst>
              <a:ext uri="{FF2B5EF4-FFF2-40B4-BE49-F238E27FC236}">
                <a16:creationId xmlns:a16="http://schemas.microsoft.com/office/drawing/2014/main" id="{1591518F-4CFB-504B-B314-D8D411E45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368" y="8108711"/>
            <a:ext cx="594649" cy="580574"/>
          </a:xfrm>
          <a:prstGeom prst="rect">
            <a:avLst/>
          </a:prstGeom>
        </p:spPr>
      </p:pic>
      <p:sp>
        <p:nvSpPr>
          <p:cNvPr id="77" name="Rectángulo 76">
            <a:extLst>
              <a:ext uri="{FF2B5EF4-FFF2-40B4-BE49-F238E27FC236}">
                <a16:creationId xmlns:a16="http://schemas.microsoft.com/office/drawing/2014/main" id="{C2F032E8-C494-874A-9F63-21D46F5DBA7D}"/>
              </a:ext>
            </a:extLst>
          </p:cNvPr>
          <p:cNvSpPr/>
          <p:nvPr/>
        </p:nvSpPr>
        <p:spPr>
          <a:xfrm>
            <a:off x="10679423" y="1715459"/>
            <a:ext cx="2982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tools and dashboard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0BCC3C42-6F9C-C94D-9647-5FA2304FAE7C}"/>
              </a:ext>
            </a:extLst>
          </p:cNvPr>
          <p:cNvSpPr/>
          <p:nvPr/>
        </p:nvSpPr>
        <p:spPr>
          <a:xfrm>
            <a:off x="14010450" y="1730526"/>
            <a:ext cx="29825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Insight-driven applications and processes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F596C489-4879-8E49-A142-3AA7FE59BF9E}"/>
              </a:ext>
            </a:extLst>
          </p:cNvPr>
          <p:cNvSpPr/>
          <p:nvPr/>
        </p:nvSpPr>
        <p:spPr>
          <a:xfrm>
            <a:off x="17364695" y="1728559"/>
            <a:ext cx="29593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External BI/ analytics and data science tools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3A3A84B-278C-B049-B8E6-023927E403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5530" y="2885476"/>
            <a:ext cx="1146070" cy="953991"/>
          </a:xfrm>
          <a:prstGeom prst="rect">
            <a:avLst/>
          </a:prstGeom>
        </p:spPr>
      </p:pic>
      <p:sp>
        <p:nvSpPr>
          <p:cNvPr id="43" name="Rectángulo 42">
            <a:extLst>
              <a:ext uri="{FF2B5EF4-FFF2-40B4-BE49-F238E27FC236}">
                <a16:creationId xmlns:a16="http://schemas.microsoft.com/office/drawing/2014/main" id="{7581D347-2200-8546-936D-011578B16932}"/>
              </a:ext>
            </a:extLst>
          </p:cNvPr>
          <p:cNvSpPr/>
          <p:nvPr/>
        </p:nvSpPr>
        <p:spPr>
          <a:xfrm>
            <a:off x="10139968" y="4657314"/>
            <a:ext cx="4122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Real-time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integration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28938" r="-1598" b="15043"/>
          <a:stretch/>
        </p:blipFill>
        <p:spPr>
          <a:xfrm>
            <a:off x="792189" y="-9761541"/>
            <a:ext cx="16200850" cy="9040238"/>
          </a:xfrm>
          <a:prstGeom prst="rect">
            <a:avLst/>
          </a:prstGeom>
        </p:spPr>
      </p:pic>
      <p:sp>
        <p:nvSpPr>
          <p:cNvPr id="44" name="Rectángulo 43">
            <a:extLst>
              <a:ext uri="{FF2B5EF4-FFF2-40B4-BE49-F238E27FC236}">
                <a16:creationId xmlns:a16="http://schemas.microsoft.com/office/drawing/2014/main" id="{DDD3BF61-FFE8-6F4F-A0FB-5C6460F47D0C}"/>
              </a:ext>
            </a:extLst>
          </p:cNvPr>
          <p:cNvSpPr/>
          <p:nvPr/>
        </p:nvSpPr>
        <p:spPr>
          <a:xfrm>
            <a:off x="10845405" y="7129798"/>
            <a:ext cx="26506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data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management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logic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5ABC78BA-7417-6640-A98B-5560370F55F6}"/>
              </a:ext>
            </a:extLst>
          </p:cNvPr>
          <p:cNvSpPr/>
          <p:nvPr/>
        </p:nvSpPr>
        <p:spPr>
          <a:xfrm>
            <a:off x="14260075" y="4821340"/>
            <a:ext cx="21281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DA787319-5423-264C-99F6-2B792CA0CB2D}"/>
              </a:ext>
            </a:extLst>
          </p:cNvPr>
          <p:cNvSpPr/>
          <p:nvPr/>
        </p:nvSpPr>
        <p:spPr>
          <a:xfrm>
            <a:off x="17152277" y="4824904"/>
            <a:ext cx="32438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and data science tools, frameworks, and services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F3EF2469-933D-D342-9CDF-1FF5211079E0}"/>
              </a:ext>
            </a:extLst>
          </p:cNvPr>
          <p:cNvSpPr/>
          <p:nvPr/>
        </p:nvSpPr>
        <p:spPr>
          <a:xfrm>
            <a:off x="10845406" y="9467145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 foundation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DF62C122-5C41-8F46-82C4-6B1110A483A2}"/>
              </a:ext>
            </a:extLst>
          </p:cNvPr>
          <p:cNvSpPr/>
          <p:nvPr/>
        </p:nvSpPr>
        <p:spPr>
          <a:xfrm>
            <a:off x="10845406" y="10181133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 data management, governance, security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7B007E7-73E3-EB48-B0B6-6FDF6C6E6C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79204" y="5636955"/>
            <a:ext cx="1058226" cy="615602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1DB6FAC-E280-2C4D-9C18-603A9A043A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69903" y="3045831"/>
            <a:ext cx="663683" cy="793635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BB898D97-C20A-0848-929F-2B2D0987F7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01425" y="3021429"/>
            <a:ext cx="685912" cy="74856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D26E98C1-C21A-9C4C-8391-4C596FB061F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96299" y="6998278"/>
            <a:ext cx="1296163" cy="1078928"/>
          </a:xfrm>
          <a:prstGeom prst="rect">
            <a:avLst/>
          </a:prstGeom>
        </p:spPr>
      </p:pic>
      <p:sp>
        <p:nvSpPr>
          <p:cNvPr id="31" name="Elipse 30">
            <a:extLst>
              <a:ext uri="{FF2B5EF4-FFF2-40B4-BE49-F238E27FC236}">
                <a16:creationId xmlns:a16="http://schemas.microsoft.com/office/drawing/2014/main" id="{92D0AF36-68E3-D042-8AF6-C28D1FEF049F}"/>
              </a:ext>
            </a:extLst>
          </p:cNvPr>
          <p:cNvSpPr/>
          <p:nvPr/>
        </p:nvSpPr>
        <p:spPr>
          <a:xfrm>
            <a:off x="12965525" y="5625082"/>
            <a:ext cx="1985832" cy="1985832"/>
          </a:xfrm>
          <a:prstGeom prst="ellipse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Flecha circular 32">
            <a:extLst>
              <a:ext uri="{FF2B5EF4-FFF2-40B4-BE49-F238E27FC236}">
                <a16:creationId xmlns:a16="http://schemas.microsoft.com/office/drawing/2014/main" id="{C8367E36-4127-7543-ACFF-CCD21BB5E296}"/>
              </a:ext>
            </a:extLst>
          </p:cNvPr>
          <p:cNvSpPr/>
          <p:nvPr/>
        </p:nvSpPr>
        <p:spPr>
          <a:xfrm>
            <a:off x="12762651" y="5326077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6" name="Flecha circular 65">
            <a:extLst>
              <a:ext uri="{FF2B5EF4-FFF2-40B4-BE49-F238E27FC236}">
                <a16:creationId xmlns:a16="http://schemas.microsoft.com/office/drawing/2014/main" id="{C5F54A7C-268C-904E-AAFA-D996A73D944D}"/>
              </a:ext>
            </a:extLst>
          </p:cNvPr>
          <p:cNvSpPr/>
          <p:nvPr/>
        </p:nvSpPr>
        <p:spPr>
          <a:xfrm rot="10800000">
            <a:off x="12775408" y="5358378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sx="1000" sy="1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C870734E-657D-E84A-B5B1-7936C29BCC73}"/>
              </a:ext>
            </a:extLst>
          </p:cNvPr>
          <p:cNvSpPr/>
          <p:nvPr/>
        </p:nvSpPr>
        <p:spPr>
          <a:xfrm>
            <a:off x="13183441" y="6045589"/>
            <a:ext cx="1630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learn</a:t>
            </a:r>
          </a:p>
        </p:txBody>
      </p:sp>
    </p:spTree>
    <p:extLst>
      <p:ext uri="{BB962C8B-B14F-4D97-AF65-F5344CB8AC3E}">
        <p14:creationId xmlns:p14="http://schemas.microsoft.com/office/powerpoint/2010/main" val="113615468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Elipse 59">
            <a:extLst>
              <a:ext uri="{FF2B5EF4-FFF2-40B4-BE49-F238E27FC236}">
                <a16:creationId xmlns:a16="http://schemas.microsoft.com/office/drawing/2014/main" id="{1FC0AFEE-D072-8D4C-807A-7F4EFC402535}"/>
              </a:ext>
            </a:extLst>
          </p:cNvPr>
          <p:cNvSpPr/>
          <p:nvPr/>
        </p:nvSpPr>
        <p:spPr>
          <a:xfrm>
            <a:off x="10577900" y="4608816"/>
            <a:ext cx="3219210" cy="3219210"/>
          </a:xfrm>
          <a:prstGeom prst="ellipse">
            <a:avLst/>
          </a:prstGeom>
          <a:solidFill>
            <a:srgbClr val="2F8AAE"/>
          </a:solidFill>
          <a:ln w="2540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11142911" y="848641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976997" y="659652"/>
            <a:ext cx="655967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Las organizaciones deben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enfocarse en un esquema de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procesos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b="1" i="1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Liderados </a:t>
            </a:r>
            <a:r>
              <a:rPr lang="es-ES" sz="3600" b="1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por datos</a:t>
            </a:r>
            <a:r>
              <a:rPr lang="es-ES" sz="3600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br>
              <a:rPr lang="es-ES" sz="3200" dirty="0">
                <a:solidFill>
                  <a:schemeClr val="tx2"/>
                </a:solidFill>
              </a:rPr>
            </a:br>
            <a:endParaRPr lang="es-MX" sz="3200" dirty="0">
              <a:solidFill>
                <a:schemeClr val="tx2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0746257" y="5572091"/>
            <a:ext cx="2882497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</a:rPr>
              <a:t>Insight Driven </a:t>
            </a:r>
          </a:p>
          <a:p>
            <a:pPr algn="ctr"/>
            <a:r>
              <a:rPr lang="es-MX" sz="3200" dirty="0">
                <a:solidFill>
                  <a:schemeClr val="bg1"/>
                </a:solidFill>
              </a:rPr>
              <a:t>Company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5B83E573-8269-3D4D-A14E-ECA3CDDE5DC4}"/>
              </a:ext>
            </a:extLst>
          </p:cNvPr>
          <p:cNvSpPr txBox="1"/>
          <p:nvPr/>
        </p:nvSpPr>
        <p:spPr>
          <a:xfrm>
            <a:off x="11229236" y="1402173"/>
            <a:ext cx="19410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Datos alternativos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FB1AD880-5746-7B4E-8650-EC2AD1FB4110}"/>
              </a:ext>
            </a:extLst>
          </p:cNvPr>
          <p:cNvSpPr/>
          <p:nvPr/>
        </p:nvSpPr>
        <p:spPr>
          <a:xfrm>
            <a:off x="11109546" y="9798476"/>
            <a:ext cx="2181772" cy="218177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BBEBEF89-F469-2941-8CF1-F120CE39974A}"/>
              </a:ext>
            </a:extLst>
          </p:cNvPr>
          <p:cNvSpPr/>
          <p:nvPr/>
        </p:nvSpPr>
        <p:spPr>
          <a:xfrm>
            <a:off x="8342209" y="1402173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586EDA76-0576-2849-92A1-602BD7134E82}"/>
              </a:ext>
            </a:extLst>
          </p:cNvPr>
          <p:cNvSpPr/>
          <p:nvPr/>
        </p:nvSpPr>
        <p:spPr>
          <a:xfrm>
            <a:off x="6733406" y="3883794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FEAC7344-66FE-2B44-9DA3-1B0A3C099F1D}"/>
              </a:ext>
            </a:extLst>
          </p:cNvPr>
          <p:cNvSpPr/>
          <p:nvPr/>
        </p:nvSpPr>
        <p:spPr>
          <a:xfrm>
            <a:off x="6660219" y="6479758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44C87791-EA75-4B43-885C-D294B85D1A94}"/>
              </a:ext>
            </a:extLst>
          </p:cNvPr>
          <p:cNvSpPr/>
          <p:nvPr/>
        </p:nvSpPr>
        <p:spPr>
          <a:xfrm>
            <a:off x="14110283" y="1402173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CD34C6FC-322D-B743-AA85-98D7326F7EEA}"/>
              </a:ext>
            </a:extLst>
          </p:cNvPr>
          <p:cNvSpPr/>
          <p:nvPr/>
        </p:nvSpPr>
        <p:spPr>
          <a:xfrm>
            <a:off x="15519154" y="3883794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7E2CF484-1652-F44A-B8FF-53E98D5F558A}"/>
              </a:ext>
            </a:extLst>
          </p:cNvPr>
          <p:cNvSpPr/>
          <p:nvPr/>
        </p:nvSpPr>
        <p:spPr>
          <a:xfrm>
            <a:off x="15519152" y="6424952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B5B41FC6-F571-3F4D-9347-DB6E7A729969}"/>
              </a:ext>
            </a:extLst>
          </p:cNvPr>
          <p:cNvSpPr/>
          <p:nvPr/>
        </p:nvSpPr>
        <p:spPr>
          <a:xfrm>
            <a:off x="14110283" y="8966110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F2C01666-F226-CE45-8D12-A76F696C29C1}"/>
              </a:ext>
            </a:extLst>
          </p:cNvPr>
          <p:cNvSpPr txBox="1"/>
          <p:nvPr/>
        </p:nvSpPr>
        <p:spPr>
          <a:xfrm>
            <a:off x="14110282" y="1810150"/>
            <a:ext cx="217620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Cloud </a:t>
            </a:r>
            <a:r>
              <a:rPr lang="es-MX" sz="2400" dirty="0" err="1">
                <a:solidFill>
                  <a:srgbClr val="2F8AAE"/>
                </a:solidFill>
              </a:rPr>
              <a:t>computing</a:t>
            </a:r>
            <a:endParaRPr lang="es-MX" sz="2400" dirty="0">
              <a:solidFill>
                <a:srgbClr val="2F8AAE"/>
              </a:solidFill>
            </a:endParaRPr>
          </a:p>
          <a:p>
            <a:pPr algn="ctr"/>
            <a:r>
              <a:rPr kumimoji="0" lang="es-ES" sz="2400" i="0" u="none" strike="noStrike" cap="none" spc="0" normalizeH="0" baseline="0" dirty="0">
                <a:ln>
                  <a:noFill/>
                </a:ln>
                <a:solidFill>
                  <a:srgbClr val="2F8AAE"/>
                </a:solidFill>
                <a:effectLst/>
                <a:uFillTx/>
                <a:sym typeface="Arial"/>
              </a:rPr>
              <a:t>distribuido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24D35B09-9FD8-0347-A480-50757058F340}"/>
              </a:ext>
            </a:extLst>
          </p:cNvPr>
          <p:cNvSpPr txBox="1"/>
          <p:nvPr/>
        </p:nvSpPr>
        <p:spPr>
          <a:xfrm>
            <a:off x="15519152" y="4578983"/>
            <a:ext cx="216183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Agilidad y gobierno 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57F443B6-661B-CA4D-8F76-CF44C4A490E0}"/>
              </a:ext>
            </a:extLst>
          </p:cNvPr>
          <p:cNvSpPr txBox="1"/>
          <p:nvPr/>
        </p:nvSpPr>
        <p:spPr>
          <a:xfrm>
            <a:off x="15519153" y="7120141"/>
            <a:ext cx="2161838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</a:rPr>
              <a:t>Decisiones en tiempo real </a:t>
            </a:r>
            <a:endParaRPr kumimoji="0" lang="es-MX" sz="20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7DDF9A0-2012-F44B-A20F-C70B8E8F4AF9}"/>
              </a:ext>
            </a:extLst>
          </p:cNvPr>
          <p:cNvSpPr txBox="1"/>
          <p:nvPr/>
        </p:nvSpPr>
        <p:spPr>
          <a:xfrm>
            <a:off x="14110282" y="9794690"/>
            <a:ext cx="216183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800" dirty="0">
                <a:solidFill>
                  <a:srgbClr val="2F8AAE"/>
                </a:solidFill>
              </a:rPr>
              <a:t>NBA</a:t>
            </a:r>
            <a:endParaRPr kumimoji="0" lang="es-MX" sz="28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D591B3E6-F5D9-EC4E-BB15-50A2FD02615E}"/>
              </a:ext>
            </a:extLst>
          </p:cNvPr>
          <p:cNvSpPr/>
          <p:nvPr/>
        </p:nvSpPr>
        <p:spPr>
          <a:xfrm>
            <a:off x="10904478" y="10535418"/>
            <a:ext cx="25919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  <a:latin typeface="ArialMT"/>
              </a:rPr>
              <a:t>Operacionalización </a:t>
            </a:r>
          </a:p>
          <a:p>
            <a:pPr algn="ctr"/>
            <a:r>
              <a:rPr lang="es-MX" sz="2000" dirty="0">
                <a:solidFill>
                  <a:srgbClr val="2F8AAE"/>
                </a:solidFill>
                <a:latin typeface="ArialMT"/>
              </a:rPr>
              <a:t>de los datos</a:t>
            </a:r>
            <a:endParaRPr lang="es-MX" sz="2000" dirty="0">
              <a:solidFill>
                <a:srgbClr val="2F8AAE"/>
              </a:solidFill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0410B9B8-A50D-D143-864D-C2825631CFEF}"/>
              </a:ext>
            </a:extLst>
          </p:cNvPr>
          <p:cNvSpPr/>
          <p:nvPr/>
        </p:nvSpPr>
        <p:spPr>
          <a:xfrm>
            <a:off x="8472047" y="9675876"/>
            <a:ext cx="211831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 b="1" dirty="0"/>
              <a:t>Democratización</a:t>
            </a:r>
          </a:p>
          <a:p>
            <a:endParaRPr lang="es-MX" sz="1800" dirty="0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id="{51CF239B-FD30-A248-A41F-7FBBE0096A91}"/>
              </a:ext>
            </a:extLst>
          </p:cNvPr>
          <p:cNvSpPr/>
          <p:nvPr/>
        </p:nvSpPr>
        <p:spPr>
          <a:xfrm>
            <a:off x="8375693" y="8966110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8AD77267-9260-264A-B6EF-C3387CC84274}"/>
              </a:ext>
            </a:extLst>
          </p:cNvPr>
          <p:cNvSpPr/>
          <p:nvPr/>
        </p:nvSpPr>
        <p:spPr>
          <a:xfrm>
            <a:off x="8147228" y="9846973"/>
            <a:ext cx="26187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</a:rPr>
              <a:t>Democratización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F98A130F-A977-D94C-B7B2-330DFEE1624C}"/>
              </a:ext>
            </a:extLst>
          </p:cNvPr>
          <p:cNvSpPr/>
          <p:nvPr/>
        </p:nvSpPr>
        <p:spPr>
          <a:xfrm>
            <a:off x="6587033" y="7068234"/>
            <a:ext cx="230821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 err="1">
                <a:solidFill>
                  <a:srgbClr val="2F8AAE"/>
                </a:solidFill>
              </a:rPr>
              <a:t>Hiper</a:t>
            </a:r>
            <a:endParaRPr lang="es-MX" sz="2000" dirty="0">
              <a:solidFill>
                <a:srgbClr val="2F8AAE"/>
              </a:solidFill>
            </a:endParaRPr>
          </a:p>
          <a:p>
            <a:pPr algn="ctr"/>
            <a:r>
              <a:rPr lang="es-MX" sz="2000" dirty="0">
                <a:solidFill>
                  <a:srgbClr val="2F8AAE"/>
                </a:solidFill>
              </a:rPr>
              <a:t>automatización</a:t>
            </a:r>
          </a:p>
          <a:p>
            <a:pPr algn="ctr"/>
            <a:endParaRPr lang="es-MX" sz="1800" dirty="0">
              <a:solidFill>
                <a:srgbClr val="2F8AAE"/>
              </a:solidFill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D26ED023-8058-4943-B939-EA8992BACA5C}"/>
              </a:ext>
            </a:extLst>
          </p:cNvPr>
          <p:cNvSpPr/>
          <p:nvPr/>
        </p:nvSpPr>
        <p:spPr>
          <a:xfrm>
            <a:off x="6784465" y="4662183"/>
            <a:ext cx="21107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 err="1">
                <a:solidFill>
                  <a:srgbClr val="2F8AAE"/>
                </a:solidFill>
              </a:rPr>
              <a:t>Blockchain</a:t>
            </a:r>
            <a:endParaRPr lang="es-MX" sz="2000" dirty="0">
              <a:solidFill>
                <a:srgbClr val="2F8AAE"/>
              </a:solidFill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370B3BF2-D21D-9D48-AE4C-E9BDB3FC3C63}"/>
              </a:ext>
            </a:extLst>
          </p:cNvPr>
          <p:cNvSpPr/>
          <p:nvPr/>
        </p:nvSpPr>
        <p:spPr>
          <a:xfrm>
            <a:off x="8342209" y="1854910"/>
            <a:ext cx="21618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IA ética </a:t>
            </a:r>
          </a:p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&amp; </a:t>
            </a:r>
          </a:p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UX </a:t>
            </a:r>
            <a:r>
              <a:rPr lang="es-ES" sz="2400" dirty="0" err="1">
                <a:solidFill>
                  <a:srgbClr val="2F8AAE"/>
                </a:solidFill>
                <a:latin typeface="ArialMT"/>
              </a:rPr>
              <a:t>for</a:t>
            </a:r>
            <a:r>
              <a:rPr lang="es-ES" sz="2400" dirty="0">
                <a:solidFill>
                  <a:srgbClr val="2F8AAE"/>
                </a:solidFill>
                <a:latin typeface="ArialMT"/>
              </a:rPr>
              <a:t> IA</a:t>
            </a:r>
            <a:endParaRPr lang="es-MX" sz="2400" dirty="0">
              <a:solidFill>
                <a:srgbClr val="2F8AAE"/>
              </a:solidFill>
            </a:endParaRPr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id="{FA2814F7-1AE0-6F43-84E4-36072BACC471}"/>
              </a:ext>
            </a:extLst>
          </p:cNvPr>
          <p:cNvSpPr/>
          <p:nvPr/>
        </p:nvSpPr>
        <p:spPr>
          <a:xfrm>
            <a:off x="10441551" y="4488750"/>
            <a:ext cx="3460187" cy="3460187"/>
          </a:xfrm>
          <a:prstGeom prst="ellips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118F68F5-48FC-6A42-9612-48CFFB038810}"/>
              </a:ext>
            </a:extLst>
          </p:cNvPr>
          <p:cNvCxnSpPr>
            <a:cxnSpLocks/>
          </p:cNvCxnSpPr>
          <p:nvPr/>
        </p:nvCxnSpPr>
        <p:spPr>
          <a:xfrm flipV="1">
            <a:off x="12185933" y="3047016"/>
            <a:ext cx="17947" cy="144173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A3B800C0-3811-A44E-84EE-1E8CCDD2E7F5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12189592" y="8004346"/>
            <a:ext cx="10840" cy="179413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5306295D-24BA-344E-B34D-47139BA9ECDA}"/>
              </a:ext>
            </a:extLst>
          </p:cNvPr>
          <p:cNvCxnSpPr>
            <a:cxnSpLocks/>
            <a:stCxn id="46" idx="1"/>
          </p:cNvCxnSpPr>
          <p:nvPr/>
        </p:nvCxnSpPr>
        <p:spPr>
          <a:xfrm flipH="1" flipV="1">
            <a:off x="13170283" y="7721937"/>
            <a:ext cx="1256594" cy="1560767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BFC51F06-8B98-0A4E-8350-C26CB6D480D8}"/>
              </a:ext>
            </a:extLst>
          </p:cNvPr>
          <p:cNvCxnSpPr>
            <a:cxnSpLocks/>
          </p:cNvCxnSpPr>
          <p:nvPr/>
        </p:nvCxnSpPr>
        <p:spPr>
          <a:xfrm flipH="1" flipV="1">
            <a:off x="13850589" y="6649307"/>
            <a:ext cx="1770861" cy="418929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5CFF8C48-0C0A-EF45-998D-D40CDAB61760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13797110" y="4994481"/>
            <a:ext cx="1722042" cy="456699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435A47CE-33AF-314C-9A33-A633CACBA0BD}"/>
              </a:ext>
            </a:extLst>
          </p:cNvPr>
          <p:cNvCxnSpPr>
            <a:cxnSpLocks/>
            <a:stCxn id="43" idx="3"/>
          </p:cNvCxnSpPr>
          <p:nvPr/>
        </p:nvCxnSpPr>
        <p:spPr>
          <a:xfrm flipH="1">
            <a:off x="13170283" y="3247415"/>
            <a:ext cx="1256594" cy="1530232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13847132-7338-164C-9BCD-72800D47EC5F}"/>
              </a:ext>
            </a:extLst>
          </p:cNvPr>
          <p:cNvCxnSpPr>
            <a:cxnSpLocks/>
          </p:cNvCxnSpPr>
          <p:nvPr/>
        </p:nvCxnSpPr>
        <p:spPr>
          <a:xfrm>
            <a:off x="9987518" y="3395208"/>
            <a:ext cx="1167351" cy="1354682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E23B0BBA-535B-504D-B0DC-6BC4B814E06B}"/>
              </a:ext>
            </a:extLst>
          </p:cNvPr>
          <p:cNvCxnSpPr>
            <a:cxnSpLocks/>
          </p:cNvCxnSpPr>
          <p:nvPr/>
        </p:nvCxnSpPr>
        <p:spPr>
          <a:xfrm flipH="1" flipV="1">
            <a:off x="8895243" y="5338366"/>
            <a:ext cx="1578029" cy="359048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1C6AFD26-663B-8941-BED7-77766D54D216}"/>
              </a:ext>
            </a:extLst>
          </p:cNvPr>
          <p:cNvCxnSpPr>
            <a:cxnSpLocks/>
            <a:endCxn id="57" idx="3"/>
          </p:cNvCxnSpPr>
          <p:nvPr/>
        </p:nvCxnSpPr>
        <p:spPr>
          <a:xfrm flipH="1">
            <a:off x="8895244" y="6902793"/>
            <a:ext cx="1695114" cy="65788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7" name="Conector recto 96">
            <a:extLst>
              <a:ext uri="{FF2B5EF4-FFF2-40B4-BE49-F238E27FC236}">
                <a16:creationId xmlns:a16="http://schemas.microsoft.com/office/drawing/2014/main" id="{32776F4B-D7F4-D54F-BBF3-B44CB8A86157}"/>
              </a:ext>
            </a:extLst>
          </p:cNvPr>
          <p:cNvCxnSpPr>
            <a:cxnSpLocks/>
            <a:stCxn id="55" idx="7"/>
          </p:cNvCxnSpPr>
          <p:nvPr/>
        </p:nvCxnSpPr>
        <p:spPr>
          <a:xfrm flipV="1">
            <a:off x="10220937" y="7750360"/>
            <a:ext cx="1104102" cy="153234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02559431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3D153FF7-685F-2141-AC79-568F133CB4FD}"/>
              </a:ext>
            </a:extLst>
          </p:cNvPr>
          <p:cNvCxnSpPr>
            <a:cxnSpLocks/>
          </p:cNvCxnSpPr>
          <p:nvPr/>
        </p:nvCxnSpPr>
        <p:spPr>
          <a:xfrm flipV="1">
            <a:off x="4777900" y="1745338"/>
            <a:ext cx="1903948" cy="249752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0F7AD647-CFE8-934C-9BD9-741E43E7E5BA}"/>
              </a:ext>
            </a:extLst>
          </p:cNvPr>
          <p:cNvCxnSpPr>
            <a:cxnSpLocks/>
          </p:cNvCxnSpPr>
          <p:nvPr/>
        </p:nvCxnSpPr>
        <p:spPr>
          <a:xfrm>
            <a:off x="4049292" y="4039195"/>
            <a:ext cx="3052880" cy="1529085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AE7E9E9F-1CCF-7B46-B9A1-B3EB67250EB8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3357721" y="4397917"/>
            <a:ext cx="1828472" cy="243665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6CC8A15E-CA1D-524C-82DE-E3F0FF114A28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2550135" y="4381597"/>
            <a:ext cx="290613" cy="1835401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7B948A89-E7D8-5240-9231-1BE2115B3F8C}"/>
              </a:ext>
            </a:extLst>
          </p:cNvPr>
          <p:cNvCxnSpPr>
            <a:cxnSpLocks/>
          </p:cNvCxnSpPr>
          <p:nvPr/>
        </p:nvCxnSpPr>
        <p:spPr>
          <a:xfrm>
            <a:off x="4858100" y="2704051"/>
            <a:ext cx="7868333" cy="58219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A3A36245-ABDA-9D49-B40D-0341BB8467B2}"/>
              </a:ext>
            </a:extLst>
          </p:cNvPr>
          <p:cNvCxnSpPr>
            <a:cxnSpLocks/>
          </p:cNvCxnSpPr>
          <p:nvPr/>
        </p:nvCxnSpPr>
        <p:spPr>
          <a:xfrm>
            <a:off x="4639553" y="3459329"/>
            <a:ext cx="8415823" cy="256675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3FCCA6BD-1819-D84F-BC4B-9C8344E05870}"/>
              </a:ext>
            </a:extLst>
          </p:cNvPr>
          <p:cNvCxnSpPr>
            <a:cxnSpLocks/>
          </p:cNvCxnSpPr>
          <p:nvPr/>
        </p:nvCxnSpPr>
        <p:spPr>
          <a:xfrm>
            <a:off x="3825672" y="4223696"/>
            <a:ext cx="6976774" cy="5180800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EC32815F-7CD3-ED47-BFF0-7ECF3B74DA16}"/>
              </a:ext>
            </a:extLst>
          </p:cNvPr>
          <p:cNvCxnSpPr>
            <a:cxnSpLocks/>
          </p:cNvCxnSpPr>
          <p:nvPr/>
        </p:nvCxnSpPr>
        <p:spPr>
          <a:xfrm flipV="1">
            <a:off x="4858100" y="1598506"/>
            <a:ext cx="14546811" cy="731807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94B9E1D4-1A0E-4F46-A2ED-580CAF15F3D0}"/>
              </a:ext>
            </a:extLst>
          </p:cNvPr>
          <p:cNvCxnSpPr>
            <a:cxnSpLocks/>
          </p:cNvCxnSpPr>
          <p:nvPr/>
        </p:nvCxnSpPr>
        <p:spPr>
          <a:xfrm>
            <a:off x="4748901" y="3083261"/>
            <a:ext cx="14310071" cy="1977845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A18FE768-271B-E847-B925-C7B909104CD1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4394715" y="3740542"/>
            <a:ext cx="15216156" cy="6235497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Elipse 56">
            <a:extLst>
              <a:ext uri="{FF2B5EF4-FFF2-40B4-BE49-F238E27FC236}">
                <a16:creationId xmlns:a16="http://schemas.microsoft.com/office/drawing/2014/main" id="{4E47C5C9-EA30-D047-B57F-997C0770F988}"/>
              </a:ext>
            </a:extLst>
          </p:cNvPr>
          <p:cNvSpPr/>
          <p:nvPr/>
        </p:nvSpPr>
        <p:spPr>
          <a:xfrm>
            <a:off x="10622933" y="8801866"/>
            <a:ext cx="2841709" cy="284170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B3BA9F9B-C353-E74A-9950-EBE58BF186F2}"/>
              </a:ext>
            </a:extLst>
          </p:cNvPr>
          <p:cNvSpPr/>
          <p:nvPr/>
        </p:nvSpPr>
        <p:spPr>
          <a:xfrm>
            <a:off x="14850522" y="513960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C3C7F4EB-A093-1F47-9350-2803E54C7754}"/>
              </a:ext>
            </a:extLst>
          </p:cNvPr>
          <p:cNvSpPr/>
          <p:nvPr/>
        </p:nvSpPr>
        <p:spPr>
          <a:xfrm>
            <a:off x="1197448" y="7954788"/>
            <a:ext cx="3442105" cy="344210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CFCB4FEE-A88D-A44D-BFA7-5BEDFB0A5CAD}"/>
              </a:ext>
            </a:extLst>
          </p:cNvPr>
          <p:cNvSpPr/>
          <p:nvPr/>
        </p:nvSpPr>
        <p:spPr>
          <a:xfrm>
            <a:off x="5812019" y="7954788"/>
            <a:ext cx="3638448" cy="3638448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B0DF7672-2E6B-B749-B5E0-64C5CB2D927A}"/>
              </a:ext>
            </a:extLst>
          </p:cNvPr>
          <p:cNvSpPr/>
          <p:nvPr/>
        </p:nvSpPr>
        <p:spPr>
          <a:xfrm>
            <a:off x="9180588" y="5442503"/>
            <a:ext cx="3160565" cy="316056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C28B329-1C35-D84C-8277-73651E3434E6}"/>
              </a:ext>
            </a:extLst>
          </p:cNvPr>
          <p:cNvSpPr/>
          <p:nvPr/>
        </p:nvSpPr>
        <p:spPr>
          <a:xfrm>
            <a:off x="7862013" y="0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961302" y="484800"/>
            <a:ext cx="4030396" cy="4030396"/>
          </a:xfrm>
          <a:prstGeom prst="ellipse">
            <a:avLst/>
          </a:prstGeom>
          <a:solidFill>
            <a:srgbClr val="2F8AAE"/>
          </a:solidFill>
          <a:ln w="571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325270" y="1838279"/>
            <a:ext cx="3302460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j-lt"/>
                <a:ea typeface="+mj-ea"/>
                <a:cs typeface="+mj-cs"/>
                <a:sym typeface="Arial"/>
              </a:rPr>
              <a:t>Ciencia de datos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B6232102-8F76-E042-97F4-B1CD205540BD}"/>
              </a:ext>
            </a:extLst>
          </p:cNvPr>
          <p:cNvSpPr/>
          <p:nvPr/>
        </p:nvSpPr>
        <p:spPr>
          <a:xfrm>
            <a:off x="8362937" y="1212991"/>
            <a:ext cx="3943603" cy="2530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Empatizar con </a:t>
            </a:r>
          </a:p>
          <a:p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 mundo del cliente</a:t>
            </a:r>
          </a:p>
          <a:p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Thinking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Machine learning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chatobots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ethical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AI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8EAF4BA8-B641-3649-AB6A-1ECBF11BC428}"/>
              </a:ext>
            </a:extLst>
          </p:cNvPr>
          <p:cNvSpPr/>
          <p:nvPr/>
        </p:nvSpPr>
        <p:spPr>
          <a:xfrm>
            <a:off x="6804339" y="931032"/>
            <a:ext cx="1436107" cy="1436107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E9B1ACD7-5BCF-ED42-BB43-113F3DBC6F20}"/>
              </a:ext>
            </a:extLst>
          </p:cNvPr>
          <p:cNvSpPr/>
          <p:nvPr/>
        </p:nvSpPr>
        <p:spPr>
          <a:xfrm>
            <a:off x="6852210" y="1442575"/>
            <a:ext cx="1362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UX of AI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B55380C-FF43-7A48-AB46-D388CA3F7975}"/>
              </a:ext>
            </a:extLst>
          </p:cNvPr>
          <p:cNvSpPr/>
          <p:nvPr/>
        </p:nvSpPr>
        <p:spPr>
          <a:xfrm>
            <a:off x="9510703" y="6704290"/>
            <a:ext cx="250741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Modelos reproducibles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ModelDB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E6AA95FB-43FF-E74A-B1F9-8A528C319E00}"/>
              </a:ext>
            </a:extLst>
          </p:cNvPr>
          <p:cNvSpPr/>
          <p:nvPr/>
        </p:nvSpPr>
        <p:spPr>
          <a:xfrm>
            <a:off x="7140293" y="4704399"/>
            <a:ext cx="2515984" cy="2515984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5C5ED3A-E7ED-304F-9AE3-92D150F504C3}"/>
              </a:ext>
            </a:extLst>
          </p:cNvPr>
          <p:cNvSpPr/>
          <p:nvPr/>
        </p:nvSpPr>
        <p:spPr>
          <a:xfrm>
            <a:off x="7280990" y="5306920"/>
            <a:ext cx="28091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&amp;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versioning</a:t>
            </a: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DBADDCDD-B4A8-1742-B8AB-893A946D89F6}"/>
              </a:ext>
            </a:extLst>
          </p:cNvPr>
          <p:cNvSpPr/>
          <p:nvPr/>
        </p:nvSpPr>
        <p:spPr>
          <a:xfrm>
            <a:off x="4858101" y="6507593"/>
            <a:ext cx="2240352" cy="2232756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8EA083EB-4A35-9945-8507-C435EE06C64A}"/>
              </a:ext>
            </a:extLst>
          </p:cNvPr>
          <p:cNvSpPr/>
          <p:nvPr/>
        </p:nvSpPr>
        <p:spPr>
          <a:xfrm>
            <a:off x="5072934" y="6981405"/>
            <a:ext cx="170591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Privacy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preserving 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2396EC28-D579-A74E-86E1-4B2462C061A7}"/>
              </a:ext>
            </a:extLst>
          </p:cNvPr>
          <p:cNvSpPr/>
          <p:nvPr/>
        </p:nvSpPr>
        <p:spPr>
          <a:xfrm>
            <a:off x="6011124" y="9041356"/>
            <a:ext cx="3227079" cy="1699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Preservar la privacidad en  todo momento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Anonimización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Seguridad de los modelos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F0D8018F-AEA9-E64D-A72A-7B52FB4860E9}"/>
              </a:ext>
            </a:extLst>
          </p:cNvPr>
          <p:cNvSpPr/>
          <p:nvPr/>
        </p:nvSpPr>
        <p:spPr>
          <a:xfrm>
            <a:off x="1519435" y="6216998"/>
            <a:ext cx="2061399" cy="206139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19DC2DC3-57C0-1943-A78B-A870EF35C0F3}"/>
              </a:ext>
            </a:extLst>
          </p:cNvPr>
          <p:cNvSpPr/>
          <p:nvPr/>
        </p:nvSpPr>
        <p:spPr>
          <a:xfrm>
            <a:off x="1532151" y="7013047"/>
            <a:ext cx="20056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Reproducible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F97DB13A-3A8B-6949-B1D7-16B1BE1650BA}"/>
              </a:ext>
            </a:extLst>
          </p:cNvPr>
          <p:cNvSpPr/>
          <p:nvPr/>
        </p:nvSpPr>
        <p:spPr>
          <a:xfrm>
            <a:off x="1660785" y="8732692"/>
            <a:ext cx="2515432" cy="30008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Estandarización 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 códigos, plantillas y 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políticas de código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Enviroment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Notebooks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Versionamiento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MX" sz="1800" dirty="0">
              <a:solidFill>
                <a:schemeClr val="tx2"/>
              </a:solidFill>
            </a:endParaRPr>
          </a:p>
          <a:p>
            <a:endParaRPr lang="es-MX" sz="1800" b="1" dirty="0">
              <a:solidFill>
                <a:schemeClr val="tx2"/>
              </a:solidFill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CB2EBD64-1D19-F04B-B7CC-00F02B48AE98}"/>
              </a:ext>
            </a:extLst>
          </p:cNvPr>
          <p:cNvSpPr/>
          <p:nvPr/>
        </p:nvSpPr>
        <p:spPr>
          <a:xfrm>
            <a:off x="12807464" y="2150051"/>
            <a:ext cx="2468936" cy="2468936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B6FE845F-0FE5-864D-A5D8-C5DFBFBB7785}"/>
              </a:ext>
            </a:extLst>
          </p:cNvPr>
          <p:cNvSpPr/>
          <p:nvPr/>
        </p:nvSpPr>
        <p:spPr>
          <a:xfrm>
            <a:off x="12920471" y="2784355"/>
            <a:ext cx="22429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Serving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algn="ctr"/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</a:t>
            </a:r>
          </a:p>
          <a:p>
            <a:pPr algn="ctr"/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</a:t>
            </a:r>
            <a:endParaRPr lang="es-MX" sz="2400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CE726D25-E01C-0948-B899-39799A9CA66B}"/>
              </a:ext>
            </a:extLst>
          </p:cNvPr>
          <p:cNvSpPr/>
          <p:nvPr/>
        </p:nvSpPr>
        <p:spPr>
          <a:xfrm>
            <a:off x="15508000" y="1745336"/>
            <a:ext cx="3550972" cy="2530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 al cliente y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retroalimentación de los modelos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Aprendizaje activo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Advisor</a:t>
            </a:r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ES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dashboard</a:t>
            </a:r>
            <a:endParaRPr lang="es-ES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Utilizar </a:t>
            </a:r>
            <a:r>
              <a:rPr lang="es-MX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KPIs</a:t>
            </a:r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id="{7B143605-F80C-A34C-819F-097464539356}"/>
              </a:ext>
            </a:extLst>
          </p:cNvPr>
          <p:cNvSpPr/>
          <p:nvPr/>
        </p:nvSpPr>
        <p:spPr>
          <a:xfrm>
            <a:off x="15289539" y="5745529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8677428C-EE3F-7643-961C-943600A89A23}"/>
              </a:ext>
            </a:extLst>
          </p:cNvPr>
          <p:cNvSpPr/>
          <p:nvPr/>
        </p:nvSpPr>
        <p:spPr>
          <a:xfrm>
            <a:off x="12773041" y="5562689"/>
            <a:ext cx="3160565" cy="3160565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DAC2D5C2-F8D8-3E49-A07D-45244675C7EE}"/>
              </a:ext>
            </a:extLst>
          </p:cNvPr>
          <p:cNvSpPr/>
          <p:nvPr/>
        </p:nvSpPr>
        <p:spPr>
          <a:xfrm>
            <a:off x="12960774" y="6508488"/>
            <a:ext cx="29482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Operacionalización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automatización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BBF4F86B-47F9-554F-8E92-9C167A7A10AF}"/>
              </a:ext>
            </a:extLst>
          </p:cNvPr>
          <p:cNvSpPr/>
          <p:nvPr/>
        </p:nvSpPr>
        <p:spPr>
          <a:xfrm>
            <a:off x="15967199" y="7241144"/>
            <a:ext cx="3114955" cy="26007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</a:rPr>
              <a:t>Automatización de</a:t>
            </a:r>
          </a:p>
          <a:p>
            <a:r>
              <a:rPr lang="es-MX" sz="1800" dirty="0">
                <a:solidFill>
                  <a:schemeClr val="tx2"/>
                </a:solidFill>
              </a:rPr>
              <a:t>los procesos</a:t>
            </a:r>
          </a:p>
          <a:p>
            <a:endParaRPr lang="es-MX" sz="18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MLOps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Test </a:t>
            </a:r>
            <a:r>
              <a:rPr lang="es-MX" sz="1800" b="1" dirty="0" err="1">
                <a:solidFill>
                  <a:schemeClr val="tx2"/>
                </a:solidFill>
              </a:rPr>
              <a:t>unit</a:t>
            </a:r>
            <a:r>
              <a:rPr lang="es-MX" sz="1800" b="1" dirty="0">
                <a:solidFill>
                  <a:schemeClr val="tx2"/>
                </a:solidFill>
              </a:rPr>
              <a:t> de los códigos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</a:rPr>
              <a:t>DataOps</a:t>
            </a:r>
            <a:endParaRPr lang="es-MX" sz="1800" b="1" dirty="0">
              <a:solidFill>
                <a:schemeClr val="tx2"/>
              </a:solidFill>
            </a:endParaRPr>
          </a:p>
          <a:p>
            <a:endParaRPr lang="es-MX" sz="2800" dirty="0">
              <a:solidFill>
                <a:schemeClr val="tx2"/>
              </a:solidFill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DE1DA272-9B03-1449-B5F7-67B728072479}"/>
              </a:ext>
            </a:extLst>
          </p:cNvPr>
          <p:cNvSpPr/>
          <p:nvPr/>
        </p:nvSpPr>
        <p:spPr>
          <a:xfrm>
            <a:off x="20936525" y="4795154"/>
            <a:ext cx="2679560" cy="2679558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B1E40E0B-2ECF-9543-A298-453FAEB3EBFE}"/>
              </a:ext>
            </a:extLst>
          </p:cNvPr>
          <p:cNvSpPr/>
          <p:nvPr/>
        </p:nvSpPr>
        <p:spPr>
          <a:xfrm>
            <a:off x="19091945" y="4008031"/>
            <a:ext cx="2250153" cy="2250153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FEDF7113-07EC-7945-B663-21772C3AC0E1}"/>
              </a:ext>
            </a:extLst>
          </p:cNvPr>
          <p:cNvSpPr/>
          <p:nvPr/>
        </p:nvSpPr>
        <p:spPr>
          <a:xfrm>
            <a:off x="10865419" y="9953492"/>
            <a:ext cx="23567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</a:rPr>
              <a:t>AI </a:t>
            </a:r>
            <a:r>
              <a:rPr lang="es-MX" sz="2400" b="1" dirty="0" err="1">
                <a:solidFill>
                  <a:schemeClr val="bg1"/>
                </a:solidFill>
              </a:rPr>
              <a:t>Governance</a:t>
            </a:r>
            <a:endParaRPr lang="es-MX" sz="2400" b="1" dirty="0">
              <a:solidFill>
                <a:schemeClr val="bg1"/>
              </a:solidFill>
            </a:endParaRP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99CAB0B-DE29-8949-8CFC-0DE299FC3D45}"/>
              </a:ext>
            </a:extLst>
          </p:cNvPr>
          <p:cNvSpPr/>
          <p:nvPr/>
        </p:nvSpPr>
        <p:spPr>
          <a:xfrm>
            <a:off x="19117202" y="4902276"/>
            <a:ext cx="21996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Explainble</a:t>
            </a:r>
            <a:r>
              <a:rPr lang="es-MX" sz="2400" b="1" dirty="0">
                <a:solidFill>
                  <a:schemeClr val="bg1"/>
                </a:solidFill>
              </a:rPr>
              <a:t> IA 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4A3E1F48-6780-D24A-8727-C97903CE693D}"/>
              </a:ext>
            </a:extLst>
          </p:cNvPr>
          <p:cNvSpPr/>
          <p:nvPr/>
        </p:nvSpPr>
        <p:spPr>
          <a:xfrm>
            <a:off x="21318079" y="5943118"/>
            <a:ext cx="20185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Models explicable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2"/>
                </a:solidFill>
              </a:rPr>
              <a:t>XAI</a:t>
            </a:r>
            <a:endParaRPr lang="es-MX" sz="1800" b="1" dirty="0">
              <a:solidFill>
                <a:schemeClr val="tx2"/>
              </a:solidFill>
            </a:endParaRP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50E5BDFA-0B1E-2847-B46D-537064EF3E56}"/>
              </a:ext>
            </a:extLst>
          </p:cNvPr>
          <p:cNvSpPr/>
          <p:nvPr/>
        </p:nvSpPr>
        <p:spPr>
          <a:xfrm>
            <a:off x="21126162" y="662846"/>
            <a:ext cx="3160565" cy="316056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id="{494DFC95-4AB5-DD4E-9F2B-93661E5FB8FA}"/>
              </a:ext>
            </a:extLst>
          </p:cNvPr>
          <p:cNvSpPr/>
          <p:nvPr/>
        </p:nvSpPr>
        <p:spPr>
          <a:xfrm>
            <a:off x="19556519" y="678748"/>
            <a:ext cx="1825593" cy="1825593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33F6DE95-4B50-9042-85E3-A21B13732594}"/>
              </a:ext>
            </a:extLst>
          </p:cNvPr>
          <p:cNvSpPr/>
          <p:nvPr/>
        </p:nvSpPr>
        <p:spPr>
          <a:xfrm>
            <a:off x="19676470" y="1360711"/>
            <a:ext cx="15856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</a:rPr>
              <a:t>IA </a:t>
            </a:r>
            <a:r>
              <a:rPr lang="es-MX" sz="2400" b="1" dirty="0" err="1">
                <a:solidFill>
                  <a:schemeClr val="bg1"/>
                </a:solidFill>
              </a:rPr>
              <a:t>Ethical</a:t>
            </a:r>
            <a:endParaRPr lang="es-MX" sz="2400" b="1" dirty="0">
              <a:solidFill>
                <a:schemeClr val="bg1"/>
              </a:solidFill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9FC50E4E-6640-6642-A7E7-23E6AFFAA7A7}"/>
              </a:ext>
            </a:extLst>
          </p:cNvPr>
          <p:cNvSpPr/>
          <p:nvPr/>
        </p:nvSpPr>
        <p:spPr>
          <a:xfrm>
            <a:off x="21472101" y="1330754"/>
            <a:ext cx="2467342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</a:rPr>
              <a:t>Modelos sin sesgos</a:t>
            </a:r>
          </a:p>
          <a:p>
            <a:pPr>
              <a:lnSpc>
                <a:spcPct val="150000"/>
              </a:lnSpc>
            </a:pPr>
            <a:endParaRPr lang="es-MX" sz="1800" dirty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AI-RFX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</a:rPr>
              <a:t>Testing</a:t>
            </a:r>
            <a:r>
              <a:rPr lang="es-MX" sz="1800" b="1" dirty="0">
                <a:solidFill>
                  <a:schemeClr val="tx2"/>
                </a:solidFill>
              </a:rPr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Pruebas unitarias</a:t>
            </a:r>
          </a:p>
          <a:p>
            <a:r>
              <a:rPr lang="es-MX" sz="28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id="{911EDC87-C9F1-E74B-B735-136F0E316242}"/>
              </a:ext>
            </a:extLst>
          </p:cNvPr>
          <p:cNvSpPr/>
          <p:nvPr/>
        </p:nvSpPr>
        <p:spPr>
          <a:xfrm>
            <a:off x="19610871" y="8555184"/>
            <a:ext cx="2841709" cy="284170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0CE00F27-78FB-944B-A56A-79CC1C0D3832}"/>
              </a:ext>
            </a:extLst>
          </p:cNvPr>
          <p:cNvSpPr/>
          <p:nvPr/>
        </p:nvSpPr>
        <p:spPr>
          <a:xfrm>
            <a:off x="19815778" y="9793189"/>
            <a:ext cx="2529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Alternative</a:t>
            </a:r>
            <a:r>
              <a:rPr lang="es-MX" sz="2400" b="1" dirty="0">
                <a:solidFill>
                  <a:schemeClr val="bg1"/>
                </a:solidFill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51730131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77" y="-7477012"/>
            <a:ext cx="11485561" cy="631465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6149" y="-7004613"/>
            <a:ext cx="9095238" cy="5485714"/>
          </a:xfrm>
          <a:prstGeom prst="rect">
            <a:avLst/>
          </a:prstGeom>
        </p:spPr>
      </p:pic>
      <p:sp>
        <p:nvSpPr>
          <p:cNvPr id="5" name="Entrada manual 4">
            <a:extLst>
              <a:ext uri="{FF2B5EF4-FFF2-40B4-BE49-F238E27FC236}">
                <a16:creationId xmlns:a16="http://schemas.microsoft.com/office/drawing/2014/main" id="{8CE03864-8072-584C-805B-50BFD0B2144E}"/>
              </a:ext>
            </a:extLst>
          </p:cNvPr>
          <p:cNvSpPr/>
          <p:nvPr/>
        </p:nvSpPr>
        <p:spPr>
          <a:xfrm rot="10800000">
            <a:off x="683630" y="1888454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Entrada manual 4">
            <a:extLst>
              <a:ext uri="{FF2B5EF4-FFF2-40B4-BE49-F238E27FC236}">
                <a16:creationId xmlns:a16="http://schemas.microsoft.com/office/drawing/2014/main" id="{743A703D-0ED9-3F4B-9BA3-C747C48FBF08}"/>
              </a:ext>
            </a:extLst>
          </p:cNvPr>
          <p:cNvSpPr/>
          <p:nvPr/>
        </p:nvSpPr>
        <p:spPr>
          <a:xfrm rot="10800000" flipH="1">
            <a:off x="4428317" y="1888452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4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Entrada manual 4">
            <a:extLst>
              <a:ext uri="{FF2B5EF4-FFF2-40B4-BE49-F238E27FC236}">
                <a16:creationId xmlns:a16="http://schemas.microsoft.com/office/drawing/2014/main" id="{F4EE507C-0ED2-4E4F-B842-5CF05A6BDC83}"/>
              </a:ext>
            </a:extLst>
          </p:cNvPr>
          <p:cNvSpPr/>
          <p:nvPr/>
        </p:nvSpPr>
        <p:spPr>
          <a:xfrm rot="10800000">
            <a:off x="8707430" y="1888453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Entrada manual 4">
            <a:extLst>
              <a:ext uri="{FF2B5EF4-FFF2-40B4-BE49-F238E27FC236}">
                <a16:creationId xmlns:a16="http://schemas.microsoft.com/office/drawing/2014/main" id="{821F17DD-0D7E-4C47-A152-D0AE1B1556C8}"/>
              </a:ext>
            </a:extLst>
          </p:cNvPr>
          <p:cNvSpPr/>
          <p:nvPr/>
        </p:nvSpPr>
        <p:spPr>
          <a:xfrm rot="10800000" flipH="1">
            <a:off x="12452117" y="1888451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1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Entrada manual 4">
            <a:extLst>
              <a:ext uri="{FF2B5EF4-FFF2-40B4-BE49-F238E27FC236}">
                <a16:creationId xmlns:a16="http://schemas.microsoft.com/office/drawing/2014/main" id="{6890DAB2-30D5-1A4B-AA99-D586FD55DF93}"/>
              </a:ext>
            </a:extLst>
          </p:cNvPr>
          <p:cNvSpPr/>
          <p:nvPr/>
        </p:nvSpPr>
        <p:spPr>
          <a:xfrm rot="10800000">
            <a:off x="16731232" y="1888454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rgbClr val="00A29D">
              <a:alpha val="35000"/>
            </a:srgb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Entrada manual 4">
            <a:extLst>
              <a:ext uri="{FF2B5EF4-FFF2-40B4-BE49-F238E27FC236}">
                <a16:creationId xmlns:a16="http://schemas.microsoft.com/office/drawing/2014/main" id="{9A62F7D7-D12D-B346-B05A-D6F987FFF795}"/>
              </a:ext>
            </a:extLst>
          </p:cNvPr>
          <p:cNvSpPr/>
          <p:nvPr/>
        </p:nvSpPr>
        <p:spPr>
          <a:xfrm rot="10800000" flipH="1">
            <a:off x="20475919" y="1888452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rgbClr val="00A29D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96BA30F-95FB-A44D-B874-1530C628018B}"/>
              </a:ext>
            </a:extLst>
          </p:cNvPr>
          <p:cNvSpPr/>
          <p:nvPr/>
        </p:nvSpPr>
        <p:spPr>
          <a:xfrm>
            <a:off x="735555" y="3076133"/>
            <a:ext cx="31205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Clarify strategic context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09034E9-5D4C-274C-A694-7EB6AC185502}"/>
              </a:ext>
            </a:extLst>
          </p:cNvPr>
          <p:cNvSpPr/>
          <p:nvPr/>
        </p:nvSpPr>
        <p:spPr>
          <a:xfrm>
            <a:off x="4493168" y="3076133"/>
            <a:ext cx="31205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Definition of target scenario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3F096D6-1656-464A-BCC9-16D2FCE46421}"/>
              </a:ext>
            </a:extLst>
          </p:cNvPr>
          <p:cNvSpPr/>
          <p:nvPr/>
        </p:nvSpPr>
        <p:spPr>
          <a:xfrm>
            <a:off x="8746436" y="2337791"/>
            <a:ext cx="313351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care development &amp; Solution design</a:t>
            </a:r>
          </a:p>
          <a:p>
            <a:pPr lvl="0" algn="ctr"/>
            <a:endParaRPr lang="es-MX" sz="2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acquisition/ Undertandig &amp; Development environment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9F48C6E-13EB-6842-A108-0B18B35B19C1}"/>
              </a:ext>
            </a:extLst>
          </p:cNvPr>
          <p:cNvSpPr/>
          <p:nvPr/>
        </p:nvSpPr>
        <p:spPr>
          <a:xfrm>
            <a:off x="12452117" y="3076133"/>
            <a:ext cx="31205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Solution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Development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kick-off / Backlong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A59BD505-33AA-9F44-9BFF-E5B78EE22EE3}"/>
              </a:ext>
            </a:extLst>
          </p:cNvPr>
          <p:cNvSpPr/>
          <p:nvPr/>
        </p:nvSpPr>
        <p:spPr>
          <a:xfrm>
            <a:off x="16790298" y="3076133"/>
            <a:ext cx="31205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preparation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&amp; Analytics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B3A4C3C-6718-7B4A-9E21-9CAEAF6DFBA9}"/>
              </a:ext>
            </a:extLst>
          </p:cNvPr>
          <p:cNvSpPr/>
          <p:nvPr/>
        </p:nvSpPr>
        <p:spPr>
          <a:xfrm>
            <a:off x="20533623" y="3076133"/>
            <a:ext cx="31205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Businnes case evaluation</a:t>
            </a:r>
          </a:p>
        </p:txBody>
      </p:sp>
      <p:grpSp>
        <p:nvGrpSpPr>
          <p:cNvPr id="59" name="Grupo 58">
            <a:extLst>
              <a:ext uri="{FF2B5EF4-FFF2-40B4-BE49-F238E27FC236}">
                <a16:creationId xmlns:a16="http://schemas.microsoft.com/office/drawing/2014/main" id="{8B275791-C977-AF48-9217-78569C8DC51D}"/>
              </a:ext>
            </a:extLst>
          </p:cNvPr>
          <p:cNvGrpSpPr/>
          <p:nvPr/>
        </p:nvGrpSpPr>
        <p:grpSpPr>
          <a:xfrm>
            <a:off x="706438" y="7807704"/>
            <a:ext cx="6913562" cy="353034"/>
            <a:chOff x="706438" y="7894790"/>
            <a:chExt cx="6913562" cy="353034"/>
          </a:xfrm>
        </p:grpSpPr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3CBF8609-2556-2C4C-955A-5CD15F8C8201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826CD88B-9BCF-7D46-A854-759479209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DD137968-FBE1-EB45-8C41-52755E7748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692B48BC-9902-0E48-B97B-95F83F282AA0}"/>
              </a:ext>
            </a:extLst>
          </p:cNvPr>
          <p:cNvGrpSpPr/>
          <p:nvPr/>
        </p:nvGrpSpPr>
        <p:grpSpPr>
          <a:xfrm>
            <a:off x="8728605" y="8602339"/>
            <a:ext cx="14922059" cy="607254"/>
            <a:chOff x="8728605" y="9232350"/>
            <a:chExt cx="14922059" cy="607254"/>
          </a:xfrm>
        </p:grpSpPr>
        <p:cxnSp>
          <p:nvCxnSpPr>
            <p:cNvPr id="49" name="Conector recto 48">
              <a:extLst>
                <a:ext uri="{FF2B5EF4-FFF2-40B4-BE49-F238E27FC236}">
                  <a16:creationId xmlns:a16="http://schemas.microsoft.com/office/drawing/2014/main" id="{072208FC-BE41-FB41-BF70-015035528600}"/>
                </a:ext>
              </a:extLst>
            </p:cNvPr>
            <p:cNvCxnSpPr>
              <a:cxnSpLocks/>
            </p:cNvCxnSpPr>
            <p:nvPr/>
          </p:nvCxnSpPr>
          <p:spPr>
            <a:xfrm>
              <a:off x="8736013" y="9839604"/>
              <a:ext cx="14905037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BBA96A5F-0846-0D44-9687-783388E861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0664" y="9232350"/>
              <a:ext cx="0" cy="60725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ACAC863F-9E41-4C40-A1C0-6519C3B25C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28605" y="9232350"/>
              <a:ext cx="0" cy="60725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0" name="Grupo 59">
            <a:extLst>
              <a:ext uri="{FF2B5EF4-FFF2-40B4-BE49-F238E27FC236}">
                <a16:creationId xmlns:a16="http://schemas.microsoft.com/office/drawing/2014/main" id="{EF7FDECC-ABA5-8244-A471-64FD89D7E86C}"/>
              </a:ext>
            </a:extLst>
          </p:cNvPr>
          <p:cNvGrpSpPr/>
          <p:nvPr/>
        </p:nvGrpSpPr>
        <p:grpSpPr>
          <a:xfrm>
            <a:off x="8701109" y="7807704"/>
            <a:ext cx="6913562" cy="353034"/>
            <a:chOff x="706438" y="7894790"/>
            <a:chExt cx="6913562" cy="353034"/>
          </a:xfrm>
        </p:grpSpPr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7AFCD8AB-84AA-CA4A-B4CC-AFD35529D060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ABA810B8-9808-6E48-B817-BDE95017FC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63578CC1-62D8-D94A-BB7E-896FA10AE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4" name="Grupo 63">
            <a:extLst>
              <a:ext uri="{FF2B5EF4-FFF2-40B4-BE49-F238E27FC236}">
                <a16:creationId xmlns:a16="http://schemas.microsoft.com/office/drawing/2014/main" id="{22F1E628-A942-8A4E-8BC4-56771575CA55}"/>
              </a:ext>
            </a:extLst>
          </p:cNvPr>
          <p:cNvGrpSpPr/>
          <p:nvPr/>
        </p:nvGrpSpPr>
        <p:grpSpPr>
          <a:xfrm>
            <a:off x="16730684" y="7807704"/>
            <a:ext cx="6913562" cy="353034"/>
            <a:chOff x="706438" y="7894790"/>
            <a:chExt cx="6913562" cy="353034"/>
          </a:xfrm>
        </p:grpSpPr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0786C2EF-B1E7-A84A-8E94-BF0E99D5607C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774FC9EC-EEC8-8C4D-A0D2-8388AFD0A8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AE668474-ACA5-8643-BA3A-AC209515A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8" name="Rectángulo 67">
            <a:extLst>
              <a:ext uri="{FF2B5EF4-FFF2-40B4-BE49-F238E27FC236}">
                <a16:creationId xmlns:a16="http://schemas.microsoft.com/office/drawing/2014/main" id="{88075883-068B-8C43-A202-C3101A729CE1}"/>
              </a:ext>
            </a:extLst>
          </p:cNvPr>
          <p:cNvSpPr/>
          <p:nvPr/>
        </p:nvSpPr>
        <p:spPr>
          <a:xfrm>
            <a:off x="681728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TRIGGERS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6DD4CF8-EA2D-984F-96DC-2E64714FC441}"/>
              </a:ext>
            </a:extLst>
          </p:cNvPr>
          <p:cNvSpPr/>
          <p:nvPr/>
        </p:nvSpPr>
        <p:spPr>
          <a:xfrm>
            <a:off x="8736013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CONCEPT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692D1271-0E4B-0A4B-8576-176AFEA66D91}"/>
              </a:ext>
            </a:extLst>
          </p:cNvPr>
          <p:cNvSpPr/>
          <p:nvPr/>
        </p:nvSpPr>
        <p:spPr>
          <a:xfrm>
            <a:off x="16790298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DEVELOPMENT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B5BB9FF4-D2FB-9347-8B4A-76DE9696AE63}"/>
              </a:ext>
            </a:extLst>
          </p:cNvPr>
          <p:cNvSpPr/>
          <p:nvPr/>
        </p:nvSpPr>
        <p:spPr>
          <a:xfrm>
            <a:off x="8728605" y="9352324"/>
            <a:ext cx="149431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PROOF OF CONCEPT</a:t>
            </a:r>
          </a:p>
        </p:txBody>
      </p:sp>
      <p:sp>
        <p:nvSpPr>
          <p:cNvPr id="73" name="Cheurón 72">
            <a:extLst>
              <a:ext uri="{FF2B5EF4-FFF2-40B4-BE49-F238E27FC236}">
                <a16:creationId xmlns:a16="http://schemas.microsoft.com/office/drawing/2014/main" id="{6A33D655-43E0-B94A-9234-9A57CA8859B7}"/>
              </a:ext>
            </a:extLst>
          </p:cNvPr>
          <p:cNvSpPr/>
          <p:nvPr/>
        </p:nvSpPr>
        <p:spPr>
          <a:xfrm>
            <a:off x="681728" y="10988211"/>
            <a:ext cx="3490222" cy="805826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Cheurón 76">
            <a:extLst>
              <a:ext uri="{FF2B5EF4-FFF2-40B4-BE49-F238E27FC236}">
                <a16:creationId xmlns:a16="http://schemas.microsoft.com/office/drawing/2014/main" id="{1D1A292A-8172-8641-BDCB-35E6D53BA4A7}"/>
              </a:ext>
            </a:extLst>
          </p:cNvPr>
          <p:cNvSpPr/>
          <p:nvPr/>
        </p:nvSpPr>
        <p:spPr>
          <a:xfrm>
            <a:off x="4480244" y="10988211"/>
            <a:ext cx="3490222" cy="805826"/>
          </a:xfrm>
          <a:prstGeom prst="chevron">
            <a:avLst/>
          </a:prstGeom>
          <a:solidFill>
            <a:schemeClr val="accent4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Cheurón 77">
            <a:extLst>
              <a:ext uri="{FF2B5EF4-FFF2-40B4-BE49-F238E27FC236}">
                <a16:creationId xmlns:a16="http://schemas.microsoft.com/office/drawing/2014/main" id="{5FF9BAEF-9029-664E-90E0-522FFA31013D}"/>
              </a:ext>
            </a:extLst>
          </p:cNvPr>
          <p:cNvSpPr/>
          <p:nvPr/>
        </p:nvSpPr>
        <p:spPr>
          <a:xfrm>
            <a:off x="8441842" y="11016976"/>
            <a:ext cx="3490222" cy="805826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9" name="Cheurón 78">
            <a:extLst>
              <a:ext uri="{FF2B5EF4-FFF2-40B4-BE49-F238E27FC236}">
                <a16:creationId xmlns:a16="http://schemas.microsoft.com/office/drawing/2014/main" id="{C935185A-AE9A-5C4C-9E58-D1220E7322BD}"/>
              </a:ext>
            </a:extLst>
          </p:cNvPr>
          <p:cNvSpPr/>
          <p:nvPr/>
        </p:nvSpPr>
        <p:spPr>
          <a:xfrm>
            <a:off x="12161774" y="10988211"/>
            <a:ext cx="3490222" cy="805826"/>
          </a:xfrm>
          <a:prstGeom prst="chevron">
            <a:avLst/>
          </a:prstGeom>
          <a:solidFill>
            <a:schemeClr val="accent1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0" name="Cheurón 79">
            <a:extLst>
              <a:ext uri="{FF2B5EF4-FFF2-40B4-BE49-F238E27FC236}">
                <a16:creationId xmlns:a16="http://schemas.microsoft.com/office/drawing/2014/main" id="{36D665FB-9868-6A40-BB5F-473200075D51}"/>
              </a:ext>
            </a:extLst>
          </p:cNvPr>
          <p:cNvSpPr/>
          <p:nvPr/>
        </p:nvSpPr>
        <p:spPr>
          <a:xfrm>
            <a:off x="16051398" y="11028471"/>
            <a:ext cx="3490222" cy="805826"/>
          </a:xfrm>
          <a:prstGeom prst="chevron">
            <a:avLst/>
          </a:prstGeom>
          <a:solidFill>
            <a:srgbClr val="00A29D">
              <a:alpha val="35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1" name="Cheurón 80">
            <a:extLst>
              <a:ext uri="{FF2B5EF4-FFF2-40B4-BE49-F238E27FC236}">
                <a16:creationId xmlns:a16="http://schemas.microsoft.com/office/drawing/2014/main" id="{CC4B26C8-98F4-E646-95D1-DB29E94C6CB4}"/>
              </a:ext>
            </a:extLst>
          </p:cNvPr>
          <p:cNvSpPr/>
          <p:nvPr/>
        </p:nvSpPr>
        <p:spPr>
          <a:xfrm>
            <a:off x="20153281" y="11028471"/>
            <a:ext cx="3490222" cy="805826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717DCD70-DF31-294B-B893-0D343D04883B}"/>
              </a:ext>
            </a:extLst>
          </p:cNvPr>
          <p:cNvSpPr/>
          <p:nvPr/>
        </p:nvSpPr>
        <p:spPr>
          <a:xfrm>
            <a:off x="1063256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UNDERSTAND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C38FC4FA-1D94-B740-95D2-6F2CDF90AB4B}"/>
              </a:ext>
            </a:extLst>
          </p:cNvPr>
          <p:cNvSpPr/>
          <p:nvPr/>
        </p:nvSpPr>
        <p:spPr>
          <a:xfrm>
            <a:off x="4848447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SYNTESIS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EB17565E-851B-9D42-A59D-83B642630789}"/>
              </a:ext>
            </a:extLst>
          </p:cNvPr>
          <p:cNvSpPr/>
          <p:nvPr/>
        </p:nvSpPr>
        <p:spPr>
          <a:xfrm>
            <a:off x="8839250" y="11165479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EXPLORE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8973F6CD-6B12-4448-913F-D84FE030FDA1}"/>
              </a:ext>
            </a:extLst>
          </p:cNvPr>
          <p:cNvSpPr/>
          <p:nvPr/>
        </p:nvSpPr>
        <p:spPr>
          <a:xfrm>
            <a:off x="12567122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DEFINE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ED89E98D-12AB-4C44-8C03-C4BDA29CB7F4}"/>
              </a:ext>
            </a:extLst>
          </p:cNvPr>
          <p:cNvSpPr/>
          <p:nvPr/>
        </p:nvSpPr>
        <p:spPr>
          <a:xfrm>
            <a:off x="16443421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BUILD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AA4C961-F1F7-FB40-BB6A-E57B395D7299}"/>
              </a:ext>
            </a:extLst>
          </p:cNvPr>
          <p:cNvSpPr/>
          <p:nvPr/>
        </p:nvSpPr>
        <p:spPr>
          <a:xfrm>
            <a:off x="20520839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TRANSFER</a:t>
            </a:r>
          </a:p>
        </p:txBody>
      </p:sp>
      <p:sp>
        <p:nvSpPr>
          <p:cNvPr id="88" name="Cheurón 87">
            <a:extLst>
              <a:ext uri="{FF2B5EF4-FFF2-40B4-BE49-F238E27FC236}">
                <a16:creationId xmlns:a16="http://schemas.microsoft.com/office/drawing/2014/main" id="{0E6AAB92-6FCA-0647-B2DD-8634A22B11F3}"/>
              </a:ext>
            </a:extLst>
          </p:cNvPr>
          <p:cNvSpPr/>
          <p:nvPr/>
        </p:nvSpPr>
        <p:spPr>
          <a:xfrm>
            <a:off x="19678427" y="11028471"/>
            <a:ext cx="655517" cy="805826"/>
          </a:xfrm>
          <a:prstGeom prst="chevron">
            <a:avLst/>
          </a:prstGeom>
          <a:solidFill>
            <a:srgbClr val="FFC0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9" name="Rectángulo 88">
            <a:extLst>
              <a:ext uri="{FF2B5EF4-FFF2-40B4-BE49-F238E27FC236}">
                <a16:creationId xmlns:a16="http://schemas.microsoft.com/office/drawing/2014/main" id="{7FFCF69C-DDEE-3443-9E27-3A6260A70A23}"/>
              </a:ext>
            </a:extLst>
          </p:cNvPr>
          <p:cNvSpPr/>
          <p:nvPr/>
        </p:nvSpPr>
        <p:spPr>
          <a:xfrm>
            <a:off x="7355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</p:txBody>
      </p:sp>
      <p:sp>
        <p:nvSpPr>
          <p:cNvPr id="90" name="Rectángulo 89">
            <a:extLst>
              <a:ext uri="{FF2B5EF4-FFF2-40B4-BE49-F238E27FC236}">
                <a16:creationId xmlns:a16="http://schemas.microsoft.com/office/drawing/2014/main" id="{6C2381DD-CA00-C048-A941-0B4DFC570EBE}"/>
              </a:ext>
            </a:extLst>
          </p:cNvPr>
          <p:cNvSpPr/>
          <p:nvPr/>
        </p:nvSpPr>
        <p:spPr>
          <a:xfrm>
            <a:off x="45074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2E149B4B-5692-8942-9FAA-C8B47011182E}"/>
              </a:ext>
            </a:extLst>
          </p:cNvPr>
          <p:cNvSpPr/>
          <p:nvPr/>
        </p:nvSpPr>
        <p:spPr>
          <a:xfrm>
            <a:off x="85079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C75F5BEA-9FE0-324C-9142-A14CB0F078AE}"/>
              </a:ext>
            </a:extLst>
          </p:cNvPr>
          <p:cNvSpPr/>
          <p:nvPr/>
        </p:nvSpPr>
        <p:spPr>
          <a:xfrm>
            <a:off x="12194130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F3C8F5CA-217C-7B40-9644-E90139D44C50}"/>
              </a:ext>
            </a:extLst>
          </p:cNvPr>
          <p:cNvSpPr/>
          <p:nvPr/>
        </p:nvSpPr>
        <p:spPr>
          <a:xfrm>
            <a:off x="1610890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rgbClr val="00A29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F5766432-916D-B747-BB78-FF4EA2F0B555}"/>
              </a:ext>
            </a:extLst>
          </p:cNvPr>
          <p:cNvSpPr/>
          <p:nvPr/>
        </p:nvSpPr>
        <p:spPr>
          <a:xfrm>
            <a:off x="201665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rgbClr val="00A29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406542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9E6EABBE-E768-FB43-999A-22D72E42910D}"/>
              </a:ext>
            </a:extLst>
          </p:cNvPr>
          <p:cNvCxnSpPr>
            <a:cxnSpLocks/>
          </p:cNvCxnSpPr>
          <p:nvPr/>
        </p:nvCxnSpPr>
        <p:spPr>
          <a:xfrm>
            <a:off x="4544899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E0A79D75-BFB7-1742-8B40-222824213A79}"/>
              </a:ext>
            </a:extLst>
          </p:cNvPr>
          <p:cNvCxnSpPr>
            <a:cxnSpLocks/>
          </p:cNvCxnSpPr>
          <p:nvPr/>
        </p:nvCxnSpPr>
        <p:spPr>
          <a:xfrm>
            <a:off x="5851418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4EF7437A-74A4-144F-9583-DCB54C37BE29}"/>
              </a:ext>
            </a:extLst>
          </p:cNvPr>
          <p:cNvCxnSpPr>
            <a:cxnSpLocks/>
          </p:cNvCxnSpPr>
          <p:nvPr/>
        </p:nvCxnSpPr>
        <p:spPr>
          <a:xfrm>
            <a:off x="2144776" y="4329953"/>
            <a:ext cx="1263904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E6615117-0D34-154E-8E86-C6273FE0FF9D}"/>
              </a:ext>
            </a:extLst>
          </p:cNvPr>
          <p:cNvCxnSpPr>
            <a:cxnSpLocks/>
          </p:cNvCxnSpPr>
          <p:nvPr/>
        </p:nvCxnSpPr>
        <p:spPr>
          <a:xfrm>
            <a:off x="2057400" y="4990353"/>
            <a:ext cx="1221232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39D0D3F9-2B49-6C48-BBDD-C78709CAFBB7}"/>
              </a:ext>
            </a:extLst>
          </p:cNvPr>
          <p:cNvCxnSpPr>
            <a:cxnSpLocks/>
          </p:cNvCxnSpPr>
          <p:nvPr/>
        </p:nvCxnSpPr>
        <p:spPr>
          <a:xfrm>
            <a:off x="5255963" y="6224165"/>
            <a:ext cx="0" cy="1358847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6F276A3F-96E4-EA43-9D9B-3F241CF1FC9C}"/>
              </a:ext>
            </a:extLst>
          </p:cNvPr>
          <p:cNvCxnSpPr/>
          <p:nvPr/>
        </p:nvCxnSpPr>
        <p:spPr>
          <a:xfrm>
            <a:off x="6209553" y="6467879"/>
            <a:ext cx="0" cy="111680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D3160F09-7639-A147-9C38-1FABD915663D}"/>
              </a:ext>
            </a:extLst>
          </p:cNvPr>
          <p:cNvCxnSpPr>
            <a:cxnSpLocks/>
          </p:cNvCxnSpPr>
          <p:nvPr/>
        </p:nvCxnSpPr>
        <p:spPr>
          <a:xfrm>
            <a:off x="6209553" y="7572726"/>
            <a:ext cx="402025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932F897F-B4DA-7A43-80EB-A0F2A0B39512}"/>
              </a:ext>
            </a:extLst>
          </p:cNvPr>
          <p:cNvCxnSpPr>
            <a:cxnSpLocks/>
          </p:cNvCxnSpPr>
          <p:nvPr/>
        </p:nvCxnSpPr>
        <p:spPr>
          <a:xfrm>
            <a:off x="6307866" y="8467915"/>
            <a:ext cx="3413942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350E2832-0ED9-8142-AC86-490956836959}"/>
              </a:ext>
            </a:extLst>
          </p:cNvPr>
          <p:cNvCxnSpPr>
            <a:cxnSpLocks/>
          </p:cNvCxnSpPr>
          <p:nvPr/>
        </p:nvCxnSpPr>
        <p:spPr>
          <a:xfrm>
            <a:off x="6307866" y="10678996"/>
            <a:ext cx="3006023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83883B3A-A48C-5848-BEF0-9AF011C65DDA}"/>
              </a:ext>
            </a:extLst>
          </p:cNvPr>
          <p:cNvCxnSpPr>
            <a:cxnSpLocks/>
          </p:cNvCxnSpPr>
          <p:nvPr/>
        </p:nvCxnSpPr>
        <p:spPr>
          <a:xfrm>
            <a:off x="14629474" y="7839044"/>
            <a:ext cx="311125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797F59A7-C367-784A-9F62-EE8979F2726D}"/>
              </a:ext>
            </a:extLst>
          </p:cNvPr>
          <p:cNvCxnSpPr>
            <a:cxnSpLocks/>
          </p:cNvCxnSpPr>
          <p:nvPr/>
        </p:nvCxnSpPr>
        <p:spPr>
          <a:xfrm>
            <a:off x="15115611" y="4561821"/>
            <a:ext cx="1601677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D0CB6DE5-1BCE-DC49-922D-E724CC6AB682}"/>
              </a:ext>
            </a:extLst>
          </p:cNvPr>
          <p:cNvCxnSpPr>
            <a:cxnSpLocks/>
          </p:cNvCxnSpPr>
          <p:nvPr/>
        </p:nvCxnSpPr>
        <p:spPr>
          <a:xfrm>
            <a:off x="15042419" y="10683766"/>
            <a:ext cx="195349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933E315B-5FA9-F340-90B9-9A570D4B9D13}"/>
              </a:ext>
            </a:extLst>
          </p:cNvPr>
          <p:cNvCxnSpPr>
            <a:cxnSpLocks/>
          </p:cNvCxnSpPr>
          <p:nvPr/>
        </p:nvCxnSpPr>
        <p:spPr>
          <a:xfrm>
            <a:off x="7532154" y="4329953"/>
            <a:ext cx="1368273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F80742D9-4305-BB45-9B8E-341556A90496}"/>
              </a:ext>
            </a:extLst>
          </p:cNvPr>
          <p:cNvCxnSpPr>
            <a:cxnSpLocks/>
          </p:cNvCxnSpPr>
          <p:nvPr/>
        </p:nvCxnSpPr>
        <p:spPr>
          <a:xfrm>
            <a:off x="7440231" y="4990353"/>
            <a:ext cx="1330148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9F28D8D7-183E-D441-A99E-8C0743D9810A}"/>
              </a:ext>
            </a:extLst>
          </p:cNvPr>
          <p:cNvSpPr/>
          <p:nvPr/>
        </p:nvSpPr>
        <p:spPr>
          <a:xfrm>
            <a:off x="3761450" y="135161"/>
            <a:ext cx="5943600" cy="15840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dondear rectángulo de esquina del mismo lado 4">
            <a:extLst>
              <a:ext uri="{FF2B5EF4-FFF2-40B4-BE49-F238E27FC236}">
                <a16:creationId xmlns:a16="http://schemas.microsoft.com/office/drawing/2014/main" id="{73CCF93F-49DE-D142-868E-49650BBD72C5}"/>
              </a:ext>
            </a:extLst>
          </p:cNvPr>
          <p:cNvSpPr/>
          <p:nvPr/>
        </p:nvSpPr>
        <p:spPr>
          <a:xfrm>
            <a:off x="3761450" y="3237176"/>
            <a:ext cx="3020028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dondear rectángulo de esquina del mismo lado 5">
            <a:extLst>
              <a:ext uri="{FF2B5EF4-FFF2-40B4-BE49-F238E27FC236}">
                <a16:creationId xmlns:a16="http://schemas.microsoft.com/office/drawing/2014/main" id="{394279F0-E193-324F-B0C8-9C7ACC1799BD}"/>
              </a:ext>
            </a:extLst>
          </p:cNvPr>
          <p:cNvSpPr/>
          <p:nvPr/>
        </p:nvSpPr>
        <p:spPr>
          <a:xfrm>
            <a:off x="9259785" y="3017720"/>
            <a:ext cx="5855826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dondear rectángulo de esquina del mismo lado 6">
            <a:extLst>
              <a:ext uri="{FF2B5EF4-FFF2-40B4-BE49-F238E27FC236}">
                <a16:creationId xmlns:a16="http://schemas.microsoft.com/office/drawing/2014/main" id="{87AE3484-F4E5-1243-B58B-75408983C6BF}"/>
              </a:ext>
            </a:extLst>
          </p:cNvPr>
          <p:cNvSpPr/>
          <p:nvPr/>
        </p:nvSpPr>
        <p:spPr>
          <a:xfrm>
            <a:off x="16230714" y="2321302"/>
            <a:ext cx="3020028" cy="4024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dondear rectángulo de esquina del mismo lado 7">
            <a:extLst>
              <a:ext uri="{FF2B5EF4-FFF2-40B4-BE49-F238E27FC236}">
                <a16:creationId xmlns:a16="http://schemas.microsoft.com/office/drawing/2014/main" id="{36620832-F168-EF4A-AE26-B11C71A2E0A9}"/>
              </a:ext>
            </a:extLst>
          </p:cNvPr>
          <p:cNvSpPr/>
          <p:nvPr/>
        </p:nvSpPr>
        <p:spPr>
          <a:xfrm>
            <a:off x="9757602" y="6984347"/>
            <a:ext cx="4907666" cy="1857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dondear rectángulo de esquina del mismo lado 8">
            <a:extLst>
              <a:ext uri="{FF2B5EF4-FFF2-40B4-BE49-F238E27FC236}">
                <a16:creationId xmlns:a16="http://schemas.microsoft.com/office/drawing/2014/main" id="{064C3414-F601-E64B-92B4-F95B507FC016}"/>
              </a:ext>
            </a:extLst>
          </p:cNvPr>
          <p:cNvSpPr/>
          <p:nvPr/>
        </p:nvSpPr>
        <p:spPr>
          <a:xfrm>
            <a:off x="3253450" y="8039808"/>
            <a:ext cx="3020028" cy="4042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dondear rectángulo de esquina del mismo lado 9">
            <a:extLst>
              <a:ext uri="{FF2B5EF4-FFF2-40B4-BE49-F238E27FC236}">
                <a16:creationId xmlns:a16="http://schemas.microsoft.com/office/drawing/2014/main" id="{6BED4438-B8B2-344F-B32E-2E725D1CAA94}"/>
              </a:ext>
            </a:extLst>
          </p:cNvPr>
          <p:cNvSpPr/>
          <p:nvPr/>
        </p:nvSpPr>
        <p:spPr>
          <a:xfrm>
            <a:off x="9313889" y="9182808"/>
            <a:ext cx="5855825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4B1B3C9-A128-B842-96BC-DC1086C1B352}"/>
              </a:ext>
            </a:extLst>
          </p:cNvPr>
          <p:cNvSpPr/>
          <p:nvPr/>
        </p:nvSpPr>
        <p:spPr>
          <a:xfrm>
            <a:off x="3868865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D99B909-339D-C14E-9B1B-195A980B3A2F}"/>
              </a:ext>
            </a:extLst>
          </p:cNvPr>
          <p:cNvSpPr/>
          <p:nvPr/>
        </p:nvSpPr>
        <p:spPr>
          <a:xfrm>
            <a:off x="6813771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4F33938-82A3-DF46-B807-8AA3E1AC3985}"/>
              </a:ext>
            </a:extLst>
          </p:cNvPr>
          <p:cNvSpPr/>
          <p:nvPr/>
        </p:nvSpPr>
        <p:spPr>
          <a:xfrm>
            <a:off x="3864193" y="3767085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4C83D6-2438-D141-9B0F-D98561D5FF95}"/>
              </a:ext>
            </a:extLst>
          </p:cNvPr>
          <p:cNvSpPr/>
          <p:nvPr/>
        </p:nvSpPr>
        <p:spPr>
          <a:xfrm>
            <a:off x="3864193" y="4866382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D08D62E-B70B-1C42-B249-11D118DB4E61}"/>
              </a:ext>
            </a:extLst>
          </p:cNvPr>
          <p:cNvSpPr/>
          <p:nvPr/>
        </p:nvSpPr>
        <p:spPr>
          <a:xfrm>
            <a:off x="9327419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194F342-E776-0C45-B259-3EF1993F860A}"/>
              </a:ext>
            </a:extLst>
          </p:cNvPr>
          <p:cNvSpPr/>
          <p:nvPr/>
        </p:nvSpPr>
        <p:spPr>
          <a:xfrm>
            <a:off x="9327419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408E7F6-B4A7-EB49-9375-C72B88BE4648}"/>
              </a:ext>
            </a:extLst>
          </p:cNvPr>
          <p:cNvSpPr/>
          <p:nvPr/>
        </p:nvSpPr>
        <p:spPr>
          <a:xfrm>
            <a:off x="12258878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72789A6-DF87-BD42-BA48-3B577C88E877}"/>
              </a:ext>
            </a:extLst>
          </p:cNvPr>
          <p:cNvSpPr/>
          <p:nvPr/>
        </p:nvSpPr>
        <p:spPr>
          <a:xfrm>
            <a:off x="12258878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971C55FA-67A3-A345-865C-E78D2983BD0F}"/>
              </a:ext>
            </a:extLst>
          </p:cNvPr>
          <p:cNvSpPr/>
          <p:nvPr/>
        </p:nvSpPr>
        <p:spPr>
          <a:xfrm>
            <a:off x="16340299" y="282280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4379CD3-8A21-6541-BD1B-E5F7E4026233}"/>
              </a:ext>
            </a:extLst>
          </p:cNvPr>
          <p:cNvSpPr/>
          <p:nvPr/>
        </p:nvSpPr>
        <p:spPr>
          <a:xfrm>
            <a:off x="16340299" y="4006148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EBCD0082-9DB5-8041-A688-006652814DE9}"/>
              </a:ext>
            </a:extLst>
          </p:cNvPr>
          <p:cNvSpPr/>
          <p:nvPr/>
        </p:nvSpPr>
        <p:spPr>
          <a:xfrm>
            <a:off x="16340299" y="516259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908B067-6839-A64B-879D-1590229EF62B}"/>
              </a:ext>
            </a:extLst>
          </p:cNvPr>
          <p:cNvSpPr/>
          <p:nvPr/>
        </p:nvSpPr>
        <p:spPr>
          <a:xfrm>
            <a:off x="3388659" y="8538351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B35D900-4A63-DA4A-84FD-E89A31A8FBAF}"/>
              </a:ext>
            </a:extLst>
          </p:cNvPr>
          <p:cNvSpPr/>
          <p:nvPr/>
        </p:nvSpPr>
        <p:spPr>
          <a:xfrm>
            <a:off x="3388659" y="9721692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EBAC45F-B299-3449-89FC-40D1A623E454}"/>
              </a:ext>
            </a:extLst>
          </p:cNvPr>
          <p:cNvSpPr/>
          <p:nvPr/>
        </p:nvSpPr>
        <p:spPr>
          <a:xfrm>
            <a:off x="3388659" y="10878139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C24C1CC1-2407-814E-A5FC-706F374A394B}"/>
              </a:ext>
            </a:extLst>
          </p:cNvPr>
          <p:cNvSpPr/>
          <p:nvPr/>
        </p:nvSpPr>
        <p:spPr>
          <a:xfrm>
            <a:off x="9381894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B3D862AF-A73E-4747-B129-92EA0BFF65CA}"/>
              </a:ext>
            </a:extLst>
          </p:cNvPr>
          <p:cNvSpPr/>
          <p:nvPr/>
        </p:nvSpPr>
        <p:spPr>
          <a:xfrm>
            <a:off x="9381894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5C9C6D8-6F7C-6040-9205-07193078F051}"/>
              </a:ext>
            </a:extLst>
          </p:cNvPr>
          <p:cNvSpPr/>
          <p:nvPr/>
        </p:nvSpPr>
        <p:spPr>
          <a:xfrm>
            <a:off x="12313353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D75A4F0-F076-C24C-9D5B-9E63E16EB97F}"/>
              </a:ext>
            </a:extLst>
          </p:cNvPr>
          <p:cNvSpPr/>
          <p:nvPr/>
        </p:nvSpPr>
        <p:spPr>
          <a:xfrm>
            <a:off x="12313353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1E7C274E-BA64-8F44-B191-3BB0983F9017}"/>
              </a:ext>
            </a:extLst>
          </p:cNvPr>
          <p:cNvSpPr/>
          <p:nvPr/>
        </p:nvSpPr>
        <p:spPr>
          <a:xfrm>
            <a:off x="9881261" y="7535829"/>
            <a:ext cx="4567415" cy="11952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A07DB9FE-FE95-494F-A184-B0FE5F642A24}"/>
              </a:ext>
            </a:extLst>
          </p:cNvPr>
          <p:cNvSpPr/>
          <p:nvPr/>
        </p:nvSpPr>
        <p:spPr>
          <a:xfrm>
            <a:off x="20918629" y="2321302"/>
            <a:ext cx="1831788" cy="405790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A1A1037-1F88-934A-9850-CB81BAB11AD5}"/>
              </a:ext>
            </a:extLst>
          </p:cNvPr>
          <p:cNvSpPr/>
          <p:nvPr/>
        </p:nvSpPr>
        <p:spPr>
          <a:xfrm>
            <a:off x="20367033" y="9798675"/>
            <a:ext cx="3254323" cy="19080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4ACFA7CE-D240-8C44-8902-1C46D93D9191}"/>
              </a:ext>
            </a:extLst>
          </p:cNvPr>
          <p:cNvSpPr/>
          <p:nvPr/>
        </p:nvSpPr>
        <p:spPr>
          <a:xfrm>
            <a:off x="1224801" y="948988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A31F0D03-3055-E048-B145-193EB7D5C1B5}"/>
              </a:ext>
            </a:extLst>
          </p:cNvPr>
          <p:cNvSpPr/>
          <p:nvPr/>
        </p:nvSpPr>
        <p:spPr>
          <a:xfrm>
            <a:off x="1224801" y="1039412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9563CA44-0C69-AD4A-94A5-7A1BC5E6186C}"/>
              </a:ext>
            </a:extLst>
          </p:cNvPr>
          <p:cNvCxnSpPr>
            <a:cxnSpLocks/>
          </p:cNvCxnSpPr>
          <p:nvPr/>
        </p:nvCxnSpPr>
        <p:spPr>
          <a:xfrm flipH="1" flipV="1">
            <a:off x="17732069" y="7133202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4" name="Rectángulo 93">
            <a:extLst>
              <a:ext uri="{FF2B5EF4-FFF2-40B4-BE49-F238E27FC236}">
                <a16:creationId xmlns:a16="http://schemas.microsoft.com/office/drawing/2014/main" id="{DFEA2D24-7F14-084B-91FF-181AC207DDD2}"/>
              </a:ext>
            </a:extLst>
          </p:cNvPr>
          <p:cNvSpPr/>
          <p:nvPr/>
        </p:nvSpPr>
        <p:spPr>
          <a:xfrm>
            <a:off x="20597379" y="10856077"/>
            <a:ext cx="1074545" cy="456587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3D6E1A7D-2CEA-BA4E-9117-D0C99B9DF7AA}"/>
              </a:ext>
            </a:extLst>
          </p:cNvPr>
          <p:cNvCxnSpPr>
            <a:cxnSpLocks/>
          </p:cNvCxnSpPr>
          <p:nvPr/>
        </p:nvCxnSpPr>
        <p:spPr>
          <a:xfrm>
            <a:off x="20597379" y="10209528"/>
            <a:ext cx="1074545" cy="7398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8D769C39-CFC6-ED48-B7AE-F64D82B92685}"/>
              </a:ext>
            </a:extLst>
          </p:cNvPr>
          <p:cNvCxnSpPr>
            <a:cxnSpLocks/>
          </p:cNvCxnSpPr>
          <p:nvPr/>
        </p:nvCxnSpPr>
        <p:spPr>
          <a:xfrm>
            <a:off x="20597379" y="10658940"/>
            <a:ext cx="107454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8" name="Elipse 97">
            <a:extLst>
              <a:ext uri="{FF2B5EF4-FFF2-40B4-BE49-F238E27FC236}">
                <a16:creationId xmlns:a16="http://schemas.microsoft.com/office/drawing/2014/main" id="{4F6B32EA-AC0D-2D4F-8F71-4FC4B74057FA}"/>
              </a:ext>
            </a:extLst>
          </p:cNvPr>
          <p:cNvSpPr/>
          <p:nvPr/>
        </p:nvSpPr>
        <p:spPr>
          <a:xfrm>
            <a:off x="375540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9" name="Elipse 98">
            <a:extLst>
              <a:ext uri="{FF2B5EF4-FFF2-40B4-BE49-F238E27FC236}">
                <a16:creationId xmlns:a16="http://schemas.microsoft.com/office/drawing/2014/main" id="{D4102D79-6C97-A447-9228-BD96FC3A850E}"/>
              </a:ext>
            </a:extLst>
          </p:cNvPr>
          <p:cNvSpPr/>
          <p:nvPr/>
        </p:nvSpPr>
        <p:spPr>
          <a:xfrm>
            <a:off x="1912213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1" name="Elipse 100">
            <a:extLst>
              <a:ext uri="{FF2B5EF4-FFF2-40B4-BE49-F238E27FC236}">
                <a16:creationId xmlns:a16="http://schemas.microsoft.com/office/drawing/2014/main" id="{DEACE48E-797D-004D-8332-396FCB1CDFB9}"/>
              </a:ext>
            </a:extLst>
          </p:cNvPr>
          <p:cNvSpPr/>
          <p:nvPr/>
        </p:nvSpPr>
        <p:spPr>
          <a:xfrm>
            <a:off x="600507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8" y="15279435"/>
            <a:ext cx="21722054" cy="12454152"/>
          </a:xfrm>
          <a:prstGeom prst="rect">
            <a:avLst/>
          </a:prstGeom>
        </p:spPr>
      </p:pic>
      <p:sp>
        <p:nvSpPr>
          <p:cNvPr id="111" name="CuadroTexto 110">
            <a:extLst>
              <a:ext uri="{FF2B5EF4-FFF2-40B4-BE49-F238E27FC236}">
                <a16:creationId xmlns:a16="http://schemas.microsoft.com/office/drawing/2014/main" id="{386DD1B4-CA5C-5D48-86DC-58C0D1C78A54}"/>
              </a:ext>
            </a:extLst>
          </p:cNvPr>
          <p:cNvSpPr txBox="1"/>
          <p:nvPr/>
        </p:nvSpPr>
        <p:spPr>
          <a:xfrm>
            <a:off x="2004137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</a:t>
            </a:r>
          </a:p>
        </p:txBody>
      </p:sp>
      <p:sp>
        <p:nvSpPr>
          <p:cNvPr id="112" name="CuadroTexto 111">
            <a:extLst>
              <a:ext uri="{FF2B5EF4-FFF2-40B4-BE49-F238E27FC236}">
                <a16:creationId xmlns:a16="http://schemas.microsoft.com/office/drawing/2014/main" id="{B53BF03C-9C81-514A-BF6F-672B78283F29}"/>
              </a:ext>
            </a:extLst>
          </p:cNvPr>
          <p:cNvSpPr txBox="1"/>
          <p:nvPr/>
        </p:nvSpPr>
        <p:spPr>
          <a:xfrm>
            <a:off x="384733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9EC8DE58-4C88-A447-B7CE-6B482A8B7375}"/>
              </a:ext>
            </a:extLst>
          </p:cNvPr>
          <p:cNvSpPr txBox="1"/>
          <p:nvPr/>
        </p:nvSpPr>
        <p:spPr>
          <a:xfrm>
            <a:off x="609700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</a:t>
            </a:r>
          </a:p>
        </p:txBody>
      </p:sp>
      <p:sp>
        <p:nvSpPr>
          <p:cNvPr id="115" name="Elipse 114">
            <a:extLst>
              <a:ext uri="{FF2B5EF4-FFF2-40B4-BE49-F238E27FC236}">
                <a16:creationId xmlns:a16="http://schemas.microsoft.com/office/drawing/2014/main" id="{649B10CC-0337-504F-B034-1DA697779E79}"/>
              </a:ext>
            </a:extLst>
          </p:cNvPr>
          <p:cNvSpPr/>
          <p:nvPr/>
        </p:nvSpPr>
        <p:spPr>
          <a:xfrm>
            <a:off x="1915670" y="5304463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E98DEC57-2103-2746-BD21-4408A93A6C49}"/>
              </a:ext>
            </a:extLst>
          </p:cNvPr>
          <p:cNvSpPr txBox="1"/>
          <p:nvPr/>
        </p:nvSpPr>
        <p:spPr>
          <a:xfrm>
            <a:off x="2007594" y="5297844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9" name="Elipse 118">
            <a:extLst>
              <a:ext uri="{FF2B5EF4-FFF2-40B4-BE49-F238E27FC236}">
                <a16:creationId xmlns:a16="http://schemas.microsoft.com/office/drawing/2014/main" id="{E024DAF8-5E31-E749-A31C-84A142CFA2F5}"/>
              </a:ext>
            </a:extLst>
          </p:cNvPr>
          <p:cNvSpPr/>
          <p:nvPr/>
        </p:nvSpPr>
        <p:spPr>
          <a:xfrm>
            <a:off x="7022174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16A3F665-D390-1349-8C07-33E20C5735F3}"/>
              </a:ext>
            </a:extLst>
          </p:cNvPr>
          <p:cNvSpPr txBox="1"/>
          <p:nvPr/>
        </p:nvSpPr>
        <p:spPr>
          <a:xfrm>
            <a:off x="7114098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21" name="Elipse 120">
            <a:extLst>
              <a:ext uri="{FF2B5EF4-FFF2-40B4-BE49-F238E27FC236}">
                <a16:creationId xmlns:a16="http://schemas.microsoft.com/office/drawing/2014/main" id="{7293DB2C-DC73-0343-ABFC-025D8B3C2550}"/>
              </a:ext>
            </a:extLst>
          </p:cNvPr>
          <p:cNvSpPr/>
          <p:nvPr/>
        </p:nvSpPr>
        <p:spPr>
          <a:xfrm>
            <a:off x="7026360" y="515484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2" name="CuadroTexto 121">
            <a:extLst>
              <a:ext uri="{FF2B5EF4-FFF2-40B4-BE49-F238E27FC236}">
                <a16:creationId xmlns:a16="http://schemas.microsoft.com/office/drawing/2014/main" id="{47C8FFA1-ABF9-7D47-A591-93D681DF6884}"/>
              </a:ext>
            </a:extLst>
          </p:cNvPr>
          <p:cNvSpPr txBox="1"/>
          <p:nvPr/>
        </p:nvSpPr>
        <p:spPr>
          <a:xfrm>
            <a:off x="7118284" y="514823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5</a:t>
            </a:r>
          </a:p>
        </p:txBody>
      </p:sp>
      <p:sp>
        <p:nvSpPr>
          <p:cNvPr id="123" name="Elipse 122">
            <a:extLst>
              <a:ext uri="{FF2B5EF4-FFF2-40B4-BE49-F238E27FC236}">
                <a16:creationId xmlns:a16="http://schemas.microsoft.com/office/drawing/2014/main" id="{B3E98866-6486-6B49-8C27-57000A86B979}"/>
              </a:ext>
            </a:extLst>
          </p:cNvPr>
          <p:cNvSpPr/>
          <p:nvPr/>
        </p:nvSpPr>
        <p:spPr>
          <a:xfrm>
            <a:off x="3755407" y="6425121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94B82C6A-682E-6448-8C41-0CDB676249B3}"/>
              </a:ext>
            </a:extLst>
          </p:cNvPr>
          <p:cNvSpPr txBox="1"/>
          <p:nvPr/>
        </p:nvSpPr>
        <p:spPr>
          <a:xfrm>
            <a:off x="3847331" y="6418502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6</a:t>
            </a:r>
          </a:p>
        </p:txBody>
      </p:sp>
      <p:pic>
        <p:nvPicPr>
          <p:cNvPr id="125" name="Imagen 124">
            <a:extLst>
              <a:ext uri="{FF2B5EF4-FFF2-40B4-BE49-F238E27FC236}">
                <a16:creationId xmlns:a16="http://schemas.microsoft.com/office/drawing/2014/main" id="{F548E863-C911-8B4B-911E-58CAFF520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11" y="3873003"/>
            <a:ext cx="716385" cy="1059270"/>
          </a:xfrm>
          <a:prstGeom prst="rect">
            <a:avLst/>
          </a:prstGeom>
        </p:spPr>
      </p:pic>
      <p:sp>
        <p:nvSpPr>
          <p:cNvPr id="126" name="Rectángulo 125">
            <a:extLst>
              <a:ext uri="{FF2B5EF4-FFF2-40B4-BE49-F238E27FC236}">
                <a16:creationId xmlns:a16="http://schemas.microsoft.com/office/drawing/2014/main" id="{2DD84F78-38F1-224C-9467-57298A827C7F}"/>
              </a:ext>
            </a:extLst>
          </p:cNvPr>
          <p:cNvSpPr/>
          <p:nvPr/>
        </p:nvSpPr>
        <p:spPr>
          <a:xfrm>
            <a:off x="731241" y="5014490"/>
            <a:ext cx="9213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</a:p>
        </p:txBody>
      </p:sp>
      <p:pic>
        <p:nvPicPr>
          <p:cNvPr id="127" name="Imagen 126">
            <a:extLst>
              <a:ext uri="{FF2B5EF4-FFF2-40B4-BE49-F238E27FC236}">
                <a16:creationId xmlns:a16="http://schemas.microsoft.com/office/drawing/2014/main" id="{82A46CB3-5856-5A40-B3CC-A493040D7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8363" y="9964585"/>
            <a:ext cx="716385" cy="1059270"/>
          </a:xfrm>
          <a:prstGeom prst="rect">
            <a:avLst/>
          </a:prstGeom>
        </p:spPr>
      </p:pic>
      <p:sp>
        <p:nvSpPr>
          <p:cNvPr id="128" name="Rectángulo 127">
            <a:extLst>
              <a:ext uri="{FF2B5EF4-FFF2-40B4-BE49-F238E27FC236}">
                <a16:creationId xmlns:a16="http://schemas.microsoft.com/office/drawing/2014/main" id="{AAC183BE-D33F-2C4B-971B-7CCACCDD4A79}"/>
              </a:ext>
            </a:extLst>
          </p:cNvPr>
          <p:cNvSpPr/>
          <p:nvPr/>
        </p:nvSpPr>
        <p:spPr>
          <a:xfrm>
            <a:off x="16774727" y="11106072"/>
            <a:ext cx="15636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DevOps</a:t>
            </a:r>
          </a:p>
        </p:txBody>
      </p:sp>
      <p:cxnSp>
        <p:nvCxnSpPr>
          <p:cNvPr id="132" name="Conector recto 131">
            <a:extLst>
              <a:ext uri="{FF2B5EF4-FFF2-40B4-BE49-F238E27FC236}">
                <a16:creationId xmlns:a16="http://schemas.microsoft.com/office/drawing/2014/main" id="{3EF89506-17CE-D147-9571-D68B0A146342}"/>
              </a:ext>
            </a:extLst>
          </p:cNvPr>
          <p:cNvCxnSpPr>
            <a:cxnSpLocks/>
          </p:cNvCxnSpPr>
          <p:nvPr/>
        </p:nvCxnSpPr>
        <p:spPr>
          <a:xfrm>
            <a:off x="19250742" y="4561821"/>
            <a:ext cx="1581346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7" name="Imagen 136">
            <a:extLst>
              <a:ext uri="{FF2B5EF4-FFF2-40B4-BE49-F238E27FC236}">
                <a16:creationId xmlns:a16="http://schemas.microsoft.com/office/drawing/2014/main" id="{36A64204-FC5F-2846-8CCE-9717FFC0D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7716" y="3113967"/>
            <a:ext cx="635049" cy="620018"/>
          </a:xfrm>
          <a:prstGeom prst="rect">
            <a:avLst/>
          </a:prstGeom>
        </p:spPr>
      </p:pic>
      <p:sp>
        <p:nvSpPr>
          <p:cNvPr id="138" name="Rectángulo 137">
            <a:extLst>
              <a:ext uri="{FF2B5EF4-FFF2-40B4-BE49-F238E27FC236}">
                <a16:creationId xmlns:a16="http://schemas.microsoft.com/office/drawing/2014/main" id="{C80056F4-5C7A-764F-BCFD-853B16B90C93}"/>
              </a:ext>
            </a:extLst>
          </p:cNvPr>
          <p:cNvSpPr/>
          <p:nvPr/>
        </p:nvSpPr>
        <p:spPr>
          <a:xfrm>
            <a:off x="20887653" y="2524413"/>
            <a:ext cx="18317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Raw data</a:t>
            </a:r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079D1D93-CE38-7747-993D-6522F29A5C4C}"/>
              </a:ext>
            </a:extLst>
          </p:cNvPr>
          <p:cNvSpPr/>
          <p:nvPr/>
        </p:nvSpPr>
        <p:spPr>
          <a:xfrm>
            <a:off x="20843796" y="3847030"/>
            <a:ext cx="1831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CRM, SQL, etc</a:t>
            </a:r>
          </a:p>
        </p:txBody>
      </p:sp>
      <p:sp>
        <p:nvSpPr>
          <p:cNvPr id="140" name="Rectángulo 139">
            <a:extLst>
              <a:ext uri="{FF2B5EF4-FFF2-40B4-BE49-F238E27FC236}">
                <a16:creationId xmlns:a16="http://schemas.microsoft.com/office/drawing/2014/main" id="{18351742-1D62-7D4F-ADC0-C08E88121546}"/>
              </a:ext>
            </a:extLst>
          </p:cNvPr>
          <p:cNvSpPr/>
          <p:nvPr/>
        </p:nvSpPr>
        <p:spPr>
          <a:xfrm>
            <a:off x="20918629" y="5408005"/>
            <a:ext cx="18317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FAQs, PDFs, DOCs, etc.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id="{2F3B337D-43C5-CE42-8BB2-30E1CFD17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62405" y="4606406"/>
            <a:ext cx="545159" cy="743032"/>
          </a:xfrm>
          <a:prstGeom prst="rect">
            <a:avLst/>
          </a:prstGeom>
        </p:spPr>
      </p:pic>
      <p:pic>
        <p:nvPicPr>
          <p:cNvPr id="142" name="Imagen 141">
            <a:extLst>
              <a:ext uri="{FF2B5EF4-FFF2-40B4-BE49-F238E27FC236}">
                <a16:creationId xmlns:a16="http://schemas.microsoft.com/office/drawing/2014/main" id="{594EBC8A-1C02-0E40-A8D3-A28D3979C7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4420" y="4883724"/>
            <a:ext cx="540531" cy="398977"/>
          </a:xfrm>
          <a:prstGeom prst="rect">
            <a:avLst/>
          </a:prstGeom>
        </p:spPr>
      </p:pic>
      <p:pic>
        <p:nvPicPr>
          <p:cNvPr id="143" name="Imagen 142">
            <a:extLst>
              <a:ext uri="{FF2B5EF4-FFF2-40B4-BE49-F238E27FC236}">
                <a16:creationId xmlns:a16="http://schemas.microsoft.com/office/drawing/2014/main" id="{3DD01117-35E9-E040-85CC-A01790067B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04430" y="4883724"/>
            <a:ext cx="540531" cy="398977"/>
          </a:xfrm>
          <a:prstGeom prst="rect">
            <a:avLst/>
          </a:prstGeom>
        </p:spPr>
      </p:pic>
      <p:sp>
        <p:nvSpPr>
          <p:cNvPr id="144" name="Rectángulo 143">
            <a:extLst>
              <a:ext uri="{FF2B5EF4-FFF2-40B4-BE49-F238E27FC236}">
                <a16:creationId xmlns:a16="http://schemas.microsoft.com/office/drawing/2014/main" id="{686EE1EC-842B-BD48-B742-695A3087D96B}"/>
              </a:ext>
            </a:extLst>
          </p:cNvPr>
          <p:cNvSpPr/>
          <p:nvPr/>
        </p:nvSpPr>
        <p:spPr>
          <a:xfrm>
            <a:off x="21727400" y="9877477"/>
            <a:ext cx="22080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Best-practice</a:t>
            </a: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Utility sample</a:t>
            </a:r>
          </a:p>
        </p:txBody>
      </p:sp>
      <p:sp>
        <p:nvSpPr>
          <p:cNvPr id="145" name="Rectángulo 144">
            <a:extLst>
              <a:ext uri="{FF2B5EF4-FFF2-40B4-BE49-F238E27FC236}">
                <a16:creationId xmlns:a16="http://schemas.microsoft.com/office/drawing/2014/main" id="{3AD22665-9848-9746-B01F-6370B23050A2}"/>
              </a:ext>
            </a:extLst>
          </p:cNvPr>
          <p:cNvSpPr/>
          <p:nvPr/>
        </p:nvSpPr>
        <p:spPr>
          <a:xfrm>
            <a:off x="15247233" y="10086531"/>
            <a:ext cx="1606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Emails, alerts</a:t>
            </a:r>
          </a:p>
        </p:txBody>
      </p:sp>
      <p:sp>
        <p:nvSpPr>
          <p:cNvPr id="147" name="Rectángulo 146">
            <a:extLst>
              <a:ext uri="{FF2B5EF4-FFF2-40B4-BE49-F238E27FC236}">
                <a16:creationId xmlns:a16="http://schemas.microsoft.com/office/drawing/2014/main" id="{4AE61552-864C-B845-83CD-82133A7314E0}"/>
              </a:ext>
            </a:extLst>
          </p:cNvPr>
          <p:cNvSpPr/>
          <p:nvPr/>
        </p:nvSpPr>
        <p:spPr>
          <a:xfrm>
            <a:off x="6834753" y="10086531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8" name="Rectángulo 147">
            <a:extLst>
              <a:ext uri="{FF2B5EF4-FFF2-40B4-BE49-F238E27FC236}">
                <a16:creationId xmlns:a16="http://schemas.microsoft.com/office/drawing/2014/main" id="{1B1EEE84-C31A-CB4F-928E-E95F3FBD34E8}"/>
              </a:ext>
            </a:extLst>
          </p:cNvPr>
          <p:cNvSpPr/>
          <p:nvPr/>
        </p:nvSpPr>
        <p:spPr>
          <a:xfrm>
            <a:off x="6834753" y="7696899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9" name="Rectángulo 148">
            <a:extLst>
              <a:ext uri="{FF2B5EF4-FFF2-40B4-BE49-F238E27FC236}">
                <a16:creationId xmlns:a16="http://schemas.microsoft.com/office/drawing/2014/main" id="{4FB1C020-19CB-FC4F-80E5-19A2223D41F2}"/>
              </a:ext>
            </a:extLst>
          </p:cNvPr>
          <p:cNvSpPr/>
          <p:nvPr/>
        </p:nvSpPr>
        <p:spPr>
          <a:xfrm>
            <a:off x="6682142" y="6760257"/>
            <a:ext cx="25471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End-to-end testing, new features</a:t>
            </a:r>
          </a:p>
        </p:txBody>
      </p:sp>
      <p:sp>
        <p:nvSpPr>
          <p:cNvPr id="150" name="Rectángulo 149">
            <a:extLst>
              <a:ext uri="{FF2B5EF4-FFF2-40B4-BE49-F238E27FC236}">
                <a16:creationId xmlns:a16="http://schemas.microsoft.com/office/drawing/2014/main" id="{8784DB4C-7896-8745-8969-5D1156BCB6AC}"/>
              </a:ext>
            </a:extLst>
          </p:cNvPr>
          <p:cNvSpPr/>
          <p:nvPr/>
        </p:nvSpPr>
        <p:spPr>
          <a:xfrm>
            <a:off x="2393157" y="7014800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Conversations, feedback, logs</a:t>
            </a:r>
          </a:p>
        </p:txBody>
      </p:sp>
      <p:sp>
        <p:nvSpPr>
          <p:cNvPr id="151" name="Rectángulo 150">
            <a:extLst>
              <a:ext uri="{FF2B5EF4-FFF2-40B4-BE49-F238E27FC236}">
                <a16:creationId xmlns:a16="http://schemas.microsoft.com/office/drawing/2014/main" id="{F9D57A4A-8BFF-BA44-BE5B-8512111EEB0E}"/>
              </a:ext>
            </a:extLst>
          </p:cNvPr>
          <p:cNvSpPr/>
          <p:nvPr/>
        </p:nvSpPr>
        <p:spPr>
          <a:xfrm>
            <a:off x="2419925" y="3690453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Request</a:t>
            </a:r>
          </a:p>
        </p:txBody>
      </p:sp>
      <p:sp>
        <p:nvSpPr>
          <p:cNvPr id="153" name="Rectángulo 152">
            <a:extLst>
              <a:ext uri="{FF2B5EF4-FFF2-40B4-BE49-F238E27FC236}">
                <a16:creationId xmlns:a16="http://schemas.microsoft.com/office/drawing/2014/main" id="{8611F1D1-D4C8-2340-8925-1AFD1F3F88A1}"/>
              </a:ext>
            </a:extLst>
          </p:cNvPr>
          <p:cNvSpPr/>
          <p:nvPr/>
        </p:nvSpPr>
        <p:spPr>
          <a:xfrm>
            <a:off x="2419925" y="5353371"/>
            <a:ext cx="1263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Response</a:t>
            </a:r>
          </a:p>
        </p:txBody>
      </p:sp>
      <p:sp>
        <p:nvSpPr>
          <p:cNvPr id="154" name="Rectángulo 153">
            <a:extLst>
              <a:ext uri="{FF2B5EF4-FFF2-40B4-BE49-F238E27FC236}">
                <a16:creationId xmlns:a16="http://schemas.microsoft.com/office/drawing/2014/main" id="{B6765596-A1FE-B44B-90A2-E9F5055F1950}"/>
              </a:ext>
            </a:extLst>
          </p:cNvPr>
          <p:cNvSpPr/>
          <p:nvPr/>
        </p:nvSpPr>
        <p:spPr>
          <a:xfrm>
            <a:off x="1224802" y="9692811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logging utility</a:t>
            </a:r>
          </a:p>
        </p:txBody>
      </p:sp>
      <p:sp>
        <p:nvSpPr>
          <p:cNvPr id="155" name="Rectángulo 154">
            <a:extLst>
              <a:ext uri="{FF2B5EF4-FFF2-40B4-BE49-F238E27FC236}">
                <a16:creationId xmlns:a16="http://schemas.microsoft.com/office/drawing/2014/main" id="{35284595-1830-9A40-B875-A536A36ADAAB}"/>
              </a:ext>
            </a:extLst>
          </p:cNvPr>
          <p:cNvSpPr/>
          <p:nvPr/>
        </p:nvSpPr>
        <p:spPr>
          <a:xfrm>
            <a:off x="1224802" y="10497538"/>
            <a:ext cx="21287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feedback utility</a:t>
            </a:r>
          </a:p>
        </p:txBody>
      </p:sp>
      <p:sp>
        <p:nvSpPr>
          <p:cNvPr id="156" name="Rectángulo 155">
            <a:extLst>
              <a:ext uri="{FF2B5EF4-FFF2-40B4-BE49-F238E27FC236}">
                <a16:creationId xmlns:a16="http://schemas.microsoft.com/office/drawing/2014/main" id="{16FC6FED-CDCB-4F40-9857-0859F5892104}"/>
              </a:ext>
            </a:extLst>
          </p:cNvPr>
          <p:cNvSpPr/>
          <p:nvPr/>
        </p:nvSpPr>
        <p:spPr>
          <a:xfrm>
            <a:off x="2393157" y="2479376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Authenticate, authorize</a:t>
            </a:r>
          </a:p>
        </p:txBody>
      </p:sp>
      <p:sp>
        <p:nvSpPr>
          <p:cNvPr id="157" name="Rectángulo 156">
            <a:extLst>
              <a:ext uri="{FF2B5EF4-FFF2-40B4-BE49-F238E27FC236}">
                <a16:creationId xmlns:a16="http://schemas.microsoft.com/office/drawing/2014/main" id="{9E6C548C-A0E2-1046-9DA5-167A96AA6DBB}"/>
              </a:ext>
            </a:extLst>
          </p:cNvPr>
          <p:cNvSpPr/>
          <p:nvPr/>
        </p:nvSpPr>
        <p:spPr>
          <a:xfrm>
            <a:off x="6515057" y="2532737"/>
            <a:ext cx="17839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Token, keys</a:t>
            </a:r>
          </a:p>
        </p:txBody>
      </p:sp>
      <p:sp>
        <p:nvSpPr>
          <p:cNvPr id="158" name="Rectángulo 157">
            <a:extLst>
              <a:ext uri="{FF2B5EF4-FFF2-40B4-BE49-F238E27FC236}">
                <a16:creationId xmlns:a16="http://schemas.microsoft.com/office/drawing/2014/main" id="{EDA7D4F4-DDCE-BD44-9C4B-86BF6B6B4ED6}"/>
              </a:ext>
            </a:extLst>
          </p:cNvPr>
          <p:cNvSpPr/>
          <p:nvPr/>
        </p:nvSpPr>
        <p:spPr>
          <a:xfrm>
            <a:off x="7622874" y="3663618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Queries</a:t>
            </a:r>
          </a:p>
        </p:txBody>
      </p:sp>
      <p:sp>
        <p:nvSpPr>
          <p:cNvPr id="161" name="Rectángulo 160">
            <a:extLst>
              <a:ext uri="{FF2B5EF4-FFF2-40B4-BE49-F238E27FC236}">
                <a16:creationId xmlns:a16="http://schemas.microsoft.com/office/drawing/2014/main" id="{BD5731E9-3F74-F94D-B0A2-5659BBFEBB38}"/>
              </a:ext>
            </a:extLst>
          </p:cNvPr>
          <p:cNvSpPr/>
          <p:nvPr/>
        </p:nvSpPr>
        <p:spPr>
          <a:xfrm>
            <a:off x="7622874" y="5223879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Results</a:t>
            </a:r>
          </a:p>
        </p:txBody>
      </p:sp>
      <p:sp>
        <p:nvSpPr>
          <p:cNvPr id="162" name="Rectángulo 161">
            <a:extLst>
              <a:ext uri="{FF2B5EF4-FFF2-40B4-BE49-F238E27FC236}">
                <a16:creationId xmlns:a16="http://schemas.microsoft.com/office/drawing/2014/main" id="{912272FE-DE44-0940-BA28-568F8DFBD899}"/>
              </a:ext>
            </a:extLst>
          </p:cNvPr>
          <p:cNvSpPr/>
          <p:nvPr/>
        </p:nvSpPr>
        <p:spPr>
          <a:xfrm>
            <a:off x="14237860" y="8270042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7D7DCE9A-59B9-AD42-9614-9F9D24E42509}"/>
              </a:ext>
            </a:extLst>
          </p:cNvPr>
          <p:cNvSpPr/>
          <p:nvPr/>
        </p:nvSpPr>
        <p:spPr>
          <a:xfrm>
            <a:off x="14237861" y="8472973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testing utility</a:t>
            </a:r>
          </a:p>
        </p:txBody>
      </p:sp>
      <p:sp>
        <p:nvSpPr>
          <p:cNvPr id="164" name="Rectángulo 163">
            <a:extLst>
              <a:ext uri="{FF2B5EF4-FFF2-40B4-BE49-F238E27FC236}">
                <a16:creationId xmlns:a16="http://schemas.microsoft.com/office/drawing/2014/main" id="{A7CE4881-66C2-0D41-AE64-C88409603BCD}"/>
              </a:ext>
            </a:extLst>
          </p:cNvPr>
          <p:cNvSpPr/>
          <p:nvPr/>
        </p:nvSpPr>
        <p:spPr>
          <a:xfrm>
            <a:off x="15026864" y="7013417"/>
            <a:ext cx="2352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Enhanced data 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collection</a:t>
            </a:r>
          </a:p>
        </p:txBody>
      </p:sp>
      <p:sp>
        <p:nvSpPr>
          <p:cNvPr id="167" name="Rectángulo 166">
            <a:extLst>
              <a:ext uri="{FF2B5EF4-FFF2-40B4-BE49-F238E27FC236}">
                <a16:creationId xmlns:a16="http://schemas.microsoft.com/office/drawing/2014/main" id="{6B94AED1-ED87-264E-AE11-5E1B4108C565}"/>
              </a:ext>
            </a:extLst>
          </p:cNvPr>
          <p:cNvSpPr/>
          <p:nvPr/>
        </p:nvSpPr>
        <p:spPr>
          <a:xfrm>
            <a:off x="12247551" y="6393834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Improved bot intelligence</a:t>
            </a:r>
          </a:p>
        </p:txBody>
      </p:sp>
      <p:cxnSp>
        <p:nvCxnSpPr>
          <p:cNvPr id="168" name="Conector recto 167">
            <a:extLst>
              <a:ext uri="{FF2B5EF4-FFF2-40B4-BE49-F238E27FC236}">
                <a16:creationId xmlns:a16="http://schemas.microsoft.com/office/drawing/2014/main" id="{47D328EA-157A-7F4A-932B-4C51165D14F2}"/>
              </a:ext>
            </a:extLst>
          </p:cNvPr>
          <p:cNvCxnSpPr>
            <a:cxnSpLocks/>
          </p:cNvCxnSpPr>
          <p:nvPr/>
        </p:nvCxnSpPr>
        <p:spPr>
          <a:xfrm flipH="1" flipV="1">
            <a:off x="12171981" y="6293151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9" name="Rectángulo 168">
            <a:extLst>
              <a:ext uri="{FF2B5EF4-FFF2-40B4-BE49-F238E27FC236}">
                <a16:creationId xmlns:a16="http://schemas.microsoft.com/office/drawing/2014/main" id="{7592083C-2530-2142-9F8C-EA574ECFE9C7}"/>
              </a:ext>
            </a:extLst>
          </p:cNvPr>
          <p:cNvSpPr/>
          <p:nvPr/>
        </p:nvSpPr>
        <p:spPr>
          <a:xfrm>
            <a:off x="15319789" y="3927232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70" name="Rectángulo 169">
            <a:extLst>
              <a:ext uri="{FF2B5EF4-FFF2-40B4-BE49-F238E27FC236}">
                <a16:creationId xmlns:a16="http://schemas.microsoft.com/office/drawing/2014/main" id="{65FB3456-9545-4D4B-BF12-B9C9ADD7450E}"/>
              </a:ext>
            </a:extLst>
          </p:cNvPr>
          <p:cNvSpPr/>
          <p:nvPr/>
        </p:nvSpPr>
        <p:spPr>
          <a:xfrm>
            <a:off x="19708814" y="3976485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00" name="Rectángulo 99">
            <a:extLst>
              <a:ext uri="{FF2B5EF4-FFF2-40B4-BE49-F238E27FC236}">
                <a16:creationId xmlns:a16="http://schemas.microsoft.com/office/drawing/2014/main" id="{E96B9D43-59A8-F54A-957D-2C332170FA63}"/>
              </a:ext>
            </a:extLst>
          </p:cNvPr>
          <p:cNvSpPr/>
          <p:nvPr/>
        </p:nvSpPr>
        <p:spPr>
          <a:xfrm>
            <a:off x="3739033" y="162629"/>
            <a:ext cx="5966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Security anf governance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14AC4FF4-274D-3049-AD16-E41489D72FB2}"/>
              </a:ext>
            </a:extLst>
          </p:cNvPr>
          <p:cNvSpPr/>
          <p:nvPr/>
        </p:nvSpPr>
        <p:spPr>
          <a:xfrm>
            <a:off x="3739033" y="3311206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logic and UX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42023F16-03D9-104B-8B15-7841DCF5F359}"/>
              </a:ext>
            </a:extLst>
          </p:cNvPr>
          <p:cNvSpPr/>
          <p:nvPr/>
        </p:nvSpPr>
        <p:spPr>
          <a:xfrm>
            <a:off x="9259786" y="3032571"/>
            <a:ext cx="57826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cognitionand intelligence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F14B1219-4297-EC4F-9E08-363F5489C083}"/>
              </a:ext>
            </a:extLst>
          </p:cNvPr>
          <p:cNvSpPr/>
          <p:nvPr/>
        </p:nvSpPr>
        <p:spPr>
          <a:xfrm>
            <a:off x="16230714" y="2374082"/>
            <a:ext cx="30430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ETL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2DF56E0C-ACA0-CF4F-8979-796853FAAB9D}"/>
              </a:ext>
            </a:extLst>
          </p:cNvPr>
          <p:cNvSpPr/>
          <p:nvPr/>
        </p:nvSpPr>
        <p:spPr>
          <a:xfrm>
            <a:off x="3232407" y="8111805"/>
            <a:ext cx="3039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Logging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EEBBDE77-7DFC-6B4C-8CC0-594A3BEDA8DE}"/>
              </a:ext>
            </a:extLst>
          </p:cNvPr>
          <p:cNvSpPr/>
          <p:nvPr/>
        </p:nvSpPr>
        <p:spPr>
          <a:xfrm>
            <a:off x="9757602" y="7077328"/>
            <a:ext cx="4907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Quality assurance and enhancements</a:t>
            </a:r>
          </a:p>
        </p:txBody>
      </p:sp>
      <p:sp>
        <p:nvSpPr>
          <p:cNvPr id="107" name="Rectángulo 106">
            <a:extLst>
              <a:ext uri="{FF2B5EF4-FFF2-40B4-BE49-F238E27FC236}">
                <a16:creationId xmlns:a16="http://schemas.microsoft.com/office/drawing/2014/main" id="{B14342E9-754D-A44A-B019-C81688799061}"/>
              </a:ext>
            </a:extLst>
          </p:cNvPr>
          <p:cNvSpPr/>
          <p:nvPr/>
        </p:nvSpPr>
        <p:spPr>
          <a:xfrm>
            <a:off x="9313889" y="9182572"/>
            <a:ext cx="5855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 and reporting</a:t>
            </a:r>
          </a:p>
        </p:txBody>
      </p:sp>
    </p:spTree>
    <p:extLst>
      <p:ext uri="{BB962C8B-B14F-4D97-AF65-F5344CB8AC3E}">
        <p14:creationId xmlns:p14="http://schemas.microsoft.com/office/powerpoint/2010/main" val="23795924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83" y="-6300192"/>
            <a:ext cx="11214826" cy="4645899"/>
          </a:xfrm>
          <a:prstGeom prst="rect">
            <a:avLst/>
          </a:prstGeom>
        </p:spPr>
      </p:pic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D024B489-D1C6-8B4C-9C86-5E461985136D}"/>
              </a:ext>
            </a:extLst>
          </p:cNvPr>
          <p:cNvSpPr/>
          <p:nvPr/>
        </p:nvSpPr>
        <p:spPr>
          <a:xfrm>
            <a:off x="706438" y="3858478"/>
            <a:ext cx="4169664" cy="4791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25CAC641-412B-5249-988D-730F2989D091}"/>
              </a:ext>
            </a:extLst>
          </p:cNvPr>
          <p:cNvSpPr/>
          <p:nvPr/>
        </p:nvSpPr>
        <p:spPr>
          <a:xfrm>
            <a:off x="706438" y="9198574"/>
            <a:ext cx="4169664" cy="1328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03D8EA12-FA65-6640-BF0C-2D9A40C3066A}"/>
              </a:ext>
            </a:extLst>
          </p:cNvPr>
          <p:cNvSpPr/>
          <p:nvPr/>
        </p:nvSpPr>
        <p:spPr>
          <a:xfrm>
            <a:off x="5289310" y="2076478"/>
            <a:ext cx="4734477" cy="3564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1E1CFEEE-F494-3142-9E60-36A7AA810C46}"/>
              </a:ext>
            </a:extLst>
          </p:cNvPr>
          <p:cNvSpPr/>
          <p:nvPr/>
        </p:nvSpPr>
        <p:spPr>
          <a:xfrm>
            <a:off x="5724753" y="6081622"/>
            <a:ext cx="4299036" cy="1908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40F28D32-0E92-2244-8C87-B5F712470BB9}"/>
              </a:ext>
            </a:extLst>
          </p:cNvPr>
          <p:cNvSpPr/>
          <p:nvPr/>
        </p:nvSpPr>
        <p:spPr>
          <a:xfrm>
            <a:off x="5289311" y="8303967"/>
            <a:ext cx="5770798" cy="264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EF04DC9-694C-384A-8A9B-76BD93F776E8}"/>
              </a:ext>
            </a:extLst>
          </p:cNvPr>
          <p:cNvSpPr/>
          <p:nvPr/>
        </p:nvSpPr>
        <p:spPr>
          <a:xfrm>
            <a:off x="10897169" y="2973451"/>
            <a:ext cx="3145015" cy="24048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1F1659C6-D11E-BF4F-AB42-6A109D716D78}"/>
              </a:ext>
            </a:extLst>
          </p:cNvPr>
          <p:cNvSpPr/>
          <p:nvPr/>
        </p:nvSpPr>
        <p:spPr>
          <a:xfrm>
            <a:off x="14658592" y="2656078"/>
            <a:ext cx="4203855" cy="298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BA477200-8FCC-6F40-8295-63A25D3B0555}"/>
              </a:ext>
            </a:extLst>
          </p:cNvPr>
          <p:cNvSpPr/>
          <p:nvPr/>
        </p:nvSpPr>
        <p:spPr>
          <a:xfrm>
            <a:off x="13242714" y="6114861"/>
            <a:ext cx="5619733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D483FD50-012B-E24C-B1C6-BACDB57D8C8C}"/>
              </a:ext>
            </a:extLst>
          </p:cNvPr>
          <p:cNvSpPr/>
          <p:nvPr/>
        </p:nvSpPr>
        <p:spPr>
          <a:xfrm>
            <a:off x="13283096" y="7505669"/>
            <a:ext cx="5163055" cy="200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9E69086C-8A83-B44A-A79E-89558C5E1A53}"/>
              </a:ext>
            </a:extLst>
          </p:cNvPr>
          <p:cNvSpPr/>
          <p:nvPr/>
        </p:nvSpPr>
        <p:spPr>
          <a:xfrm>
            <a:off x="11991009" y="9862774"/>
            <a:ext cx="7315200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ECBC7CEA-10E4-E448-B3FA-54E5C58DA45C}"/>
              </a:ext>
            </a:extLst>
          </p:cNvPr>
          <p:cNvSpPr/>
          <p:nvPr/>
        </p:nvSpPr>
        <p:spPr>
          <a:xfrm>
            <a:off x="19473707" y="4762078"/>
            <a:ext cx="4203855" cy="371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F906B360-F0A9-8840-9CB5-89FD83D7D7D7}"/>
              </a:ext>
            </a:extLst>
          </p:cNvPr>
          <p:cNvSpPr/>
          <p:nvPr/>
        </p:nvSpPr>
        <p:spPr>
          <a:xfrm>
            <a:off x="19994119" y="8804374"/>
            <a:ext cx="3325467" cy="172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2E3F2006-E0C8-3040-84D1-89111AB53D41}"/>
              </a:ext>
            </a:extLst>
          </p:cNvPr>
          <p:cNvSpPr/>
          <p:nvPr/>
        </p:nvSpPr>
        <p:spPr>
          <a:xfrm>
            <a:off x="10798573" y="6114861"/>
            <a:ext cx="1851210" cy="19080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A5C14CA-76F4-8345-977E-7B35F3717EB4}"/>
              </a:ext>
            </a:extLst>
          </p:cNvPr>
          <p:cNvSpPr/>
          <p:nvPr/>
        </p:nvSpPr>
        <p:spPr>
          <a:xfrm>
            <a:off x="11053348" y="6468697"/>
            <a:ext cx="13416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</a:t>
            </a:r>
          </a:p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228735E-E84C-A442-B030-24EA45CB6FCF}"/>
              </a:ext>
            </a:extLst>
          </p:cNvPr>
          <p:cNvSpPr/>
          <p:nvPr/>
        </p:nvSpPr>
        <p:spPr>
          <a:xfrm>
            <a:off x="706438" y="5931113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Configuration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2EC0C80F-9BE0-7A43-BBE7-622CFAE0DA69}"/>
              </a:ext>
            </a:extLst>
          </p:cNvPr>
          <p:cNvSpPr/>
          <p:nvPr/>
        </p:nvSpPr>
        <p:spPr>
          <a:xfrm>
            <a:off x="706438" y="9539609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Automation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3DA2434C-1EDA-ED44-B6D7-E9AA8F02FF98}"/>
              </a:ext>
            </a:extLst>
          </p:cNvPr>
          <p:cNvSpPr/>
          <p:nvPr/>
        </p:nvSpPr>
        <p:spPr>
          <a:xfrm>
            <a:off x="5289309" y="3535313"/>
            <a:ext cx="473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collection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04F0FB6-D620-EB4B-A853-2EF29A556CC2}"/>
              </a:ext>
            </a:extLst>
          </p:cNvPr>
          <p:cNvSpPr/>
          <p:nvPr/>
        </p:nvSpPr>
        <p:spPr>
          <a:xfrm>
            <a:off x="5724749" y="6712457"/>
            <a:ext cx="42990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verification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5F924CB-C03F-8D41-9DFB-76B00C3FFF33}"/>
              </a:ext>
            </a:extLst>
          </p:cNvPr>
          <p:cNvSpPr/>
          <p:nvPr/>
        </p:nvSpPr>
        <p:spPr>
          <a:xfrm>
            <a:off x="5289309" y="9305602"/>
            <a:ext cx="577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 engineering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A920B5F-97EA-2D45-AEEA-EF72F5832A76}"/>
              </a:ext>
            </a:extLst>
          </p:cNvPr>
          <p:cNvSpPr/>
          <p:nvPr/>
        </p:nvSpPr>
        <p:spPr>
          <a:xfrm>
            <a:off x="10916386" y="3575687"/>
            <a:ext cx="31450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Testing and debugging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776ED6B9-E54A-0D4C-870E-50315AC94A0F}"/>
              </a:ext>
            </a:extLst>
          </p:cNvPr>
          <p:cNvSpPr/>
          <p:nvPr/>
        </p:nvSpPr>
        <p:spPr>
          <a:xfrm>
            <a:off x="14620879" y="3548114"/>
            <a:ext cx="42415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management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4A3F1ED-38B8-1E4F-8447-586B17EA49E5}"/>
              </a:ext>
            </a:extLst>
          </p:cNvPr>
          <p:cNvSpPr/>
          <p:nvPr/>
        </p:nvSpPr>
        <p:spPr>
          <a:xfrm>
            <a:off x="13242714" y="6306496"/>
            <a:ext cx="56197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analysis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11894C1-4F2C-E04F-811B-908C0D2A7E8A}"/>
              </a:ext>
            </a:extLst>
          </p:cNvPr>
          <p:cNvSpPr/>
          <p:nvPr/>
        </p:nvSpPr>
        <p:spPr>
          <a:xfrm>
            <a:off x="13283096" y="8185104"/>
            <a:ext cx="51630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Process management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50C19BFA-1E77-AE4C-9A36-1FCF106F863D}"/>
              </a:ext>
            </a:extLst>
          </p:cNvPr>
          <p:cNvSpPr/>
          <p:nvPr/>
        </p:nvSpPr>
        <p:spPr>
          <a:xfrm>
            <a:off x="11991010" y="10054409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Metadata management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3309D407-9627-4F4A-9891-DC75B5C86DF6}"/>
              </a:ext>
            </a:extLst>
          </p:cNvPr>
          <p:cNvSpPr/>
          <p:nvPr/>
        </p:nvSpPr>
        <p:spPr>
          <a:xfrm>
            <a:off x="19455377" y="6019514"/>
            <a:ext cx="42038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Serving</a:t>
            </a:r>
          </a:p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infrastructure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7C460A03-90B3-5B43-8B52-5826115E6FC9}"/>
              </a:ext>
            </a:extLst>
          </p:cNvPr>
          <p:cNvSpPr/>
          <p:nvPr/>
        </p:nvSpPr>
        <p:spPr>
          <a:xfrm>
            <a:off x="19994117" y="9343409"/>
            <a:ext cx="33254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253128439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41" y="-5345129"/>
            <a:ext cx="11424659" cy="5023293"/>
          </a:xfrm>
          <a:prstGeom prst="rect">
            <a:avLst/>
          </a:prstGeom>
        </p:spPr>
      </p:pic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8F05CD9E-352C-5841-9F5A-C19950030489}"/>
              </a:ext>
            </a:extLst>
          </p:cNvPr>
          <p:cNvSpPr/>
          <p:nvPr/>
        </p:nvSpPr>
        <p:spPr>
          <a:xfrm>
            <a:off x="73390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E9677B13-AD1D-E947-8578-12369E25B758}"/>
              </a:ext>
            </a:extLst>
          </p:cNvPr>
          <p:cNvSpPr/>
          <p:nvPr/>
        </p:nvSpPr>
        <p:spPr>
          <a:xfrm>
            <a:off x="455433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DCDAA065-60A3-9146-80CB-0E558274606B}"/>
              </a:ext>
            </a:extLst>
          </p:cNvPr>
          <p:cNvSpPr/>
          <p:nvPr/>
        </p:nvSpPr>
        <p:spPr>
          <a:xfrm>
            <a:off x="777240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61DA1229-FCAB-6041-8AD6-B5D54FD09B03}"/>
              </a:ext>
            </a:extLst>
          </p:cNvPr>
          <p:cNvSpPr/>
          <p:nvPr/>
        </p:nvSpPr>
        <p:spPr>
          <a:xfrm>
            <a:off x="1099046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9C59AB0F-7C22-5140-9F4F-0EB73B999969}"/>
              </a:ext>
            </a:extLst>
          </p:cNvPr>
          <p:cNvSpPr/>
          <p:nvPr/>
        </p:nvSpPr>
        <p:spPr>
          <a:xfrm>
            <a:off x="2093976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5E982BE-86E6-694C-A10B-543F5C186190}"/>
              </a:ext>
            </a:extLst>
          </p:cNvPr>
          <p:cNvSpPr/>
          <p:nvPr/>
        </p:nvSpPr>
        <p:spPr>
          <a:xfrm>
            <a:off x="20939760" y="9283887"/>
            <a:ext cx="2651760" cy="1243584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Cilindro 9">
            <a:extLst>
              <a:ext uri="{FF2B5EF4-FFF2-40B4-BE49-F238E27FC236}">
                <a16:creationId xmlns:a16="http://schemas.microsoft.com/office/drawing/2014/main" id="{C56DBD93-8A1A-084B-8CA4-977545422AB9}"/>
              </a:ext>
            </a:extLst>
          </p:cNvPr>
          <p:cNvSpPr/>
          <p:nvPr/>
        </p:nvSpPr>
        <p:spPr>
          <a:xfrm>
            <a:off x="7563700" y="2340864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ilindro 10">
            <a:extLst>
              <a:ext uri="{FF2B5EF4-FFF2-40B4-BE49-F238E27FC236}">
                <a16:creationId xmlns:a16="http://schemas.microsoft.com/office/drawing/2014/main" id="{13168D35-089B-8A40-B90F-6A8826B94FBE}"/>
              </a:ext>
            </a:extLst>
          </p:cNvPr>
          <p:cNvSpPr/>
          <p:nvPr/>
        </p:nvSpPr>
        <p:spPr>
          <a:xfrm>
            <a:off x="17384356" y="7616853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765A9BC4-F387-8047-AFED-327BF6EC8D2A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5503915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B9AC6E78-6B95-F54F-BD34-57CDEC69BCEC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0" cy="2365911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42F55FE-3352-C743-B9B1-2ED20FD5C5DD}"/>
              </a:ext>
            </a:extLst>
          </p:cNvPr>
          <p:cNvCxnSpPr>
            <a:cxnSpLocks/>
          </p:cNvCxnSpPr>
          <p:nvPr/>
        </p:nvCxnSpPr>
        <p:spPr>
          <a:xfrm>
            <a:off x="3579698" y="6053327"/>
            <a:ext cx="768186" cy="1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ADFDF53-DBD8-2A41-88C6-652337C39288}"/>
              </a:ext>
            </a:extLst>
          </p:cNvPr>
          <p:cNvCxnSpPr>
            <a:cxnSpLocks/>
          </p:cNvCxnSpPr>
          <p:nvPr/>
        </p:nvCxnSpPr>
        <p:spPr>
          <a:xfrm>
            <a:off x="730696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C657653-0895-ED4A-9DFC-E6FB346FC74F}"/>
              </a:ext>
            </a:extLst>
          </p:cNvPr>
          <p:cNvCxnSpPr>
            <a:cxnSpLocks/>
          </p:cNvCxnSpPr>
          <p:nvPr/>
        </p:nvCxnSpPr>
        <p:spPr>
          <a:xfrm>
            <a:off x="13644172" y="6053328"/>
            <a:ext cx="591487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399EFD28-87F3-9543-8282-5337034D8783}"/>
              </a:ext>
            </a:extLst>
          </p:cNvPr>
          <p:cNvCxnSpPr>
            <a:cxnSpLocks/>
          </p:cNvCxnSpPr>
          <p:nvPr/>
        </p:nvCxnSpPr>
        <p:spPr>
          <a:xfrm>
            <a:off x="16887044" y="6053328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0C087DC5-F3A9-D749-8F35-B98CC56FFE5F}"/>
              </a:ext>
            </a:extLst>
          </p:cNvPr>
          <p:cNvCxnSpPr/>
          <p:nvPr/>
        </p:nvCxnSpPr>
        <p:spPr>
          <a:xfrm>
            <a:off x="18205554" y="6053328"/>
            <a:ext cx="0" cy="1463039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7E18A89-2AF9-7149-B4E1-44B01F22AFFD}"/>
              </a:ext>
            </a:extLst>
          </p:cNvPr>
          <p:cNvCxnSpPr>
            <a:cxnSpLocks/>
          </p:cNvCxnSpPr>
          <p:nvPr/>
        </p:nvCxnSpPr>
        <p:spPr>
          <a:xfrm>
            <a:off x="19105588" y="6053327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7C1B210A-FBB1-A644-A531-5396A08F2277}"/>
              </a:ext>
            </a:extLst>
          </p:cNvPr>
          <p:cNvCxnSpPr/>
          <p:nvPr/>
        </p:nvCxnSpPr>
        <p:spPr>
          <a:xfrm>
            <a:off x="19105588" y="6053328"/>
            <a:ext cx="0" cy="146303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8D4C2455-6480-4641-9A9B-00E63CAC7F99}"/>
              </a:ext>
            </a:extLst>
          </p:cNvPr>
          <p:cNvCxnSpPr>
            <a:cxnSpLocks/>
          </p:cNvCxnSpPr>
          <p:nvPr/>
        </p:nvCxnSpPr>
        <p:spPr>
          <a:xfrm>
            <a:off x="21743857" y="6658814"/>
            <a:ext cx="0" cy="2533523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Documento 34">
            <a:extLst>
              <a:ext uri="{FF2B5EF4-FFF2-40B4-BE49-F238E27FC236}">
                <a16:creationId xmlns:a16="http://schemas.microsoft.com/office/drawing/2014/main" id="{7BC7B29E-9CF9-5C40-B068-C3FFEC46DA7A}"/>
              </a:ext>
            </a:extLst>
          </p:cNvPr>
          <p:cNvSpPr/>
          <p:nvPr/>
        </p:nvSpPr>
        <p:spPr>
          <a:xfrm>
            <a:off x="14370990" y="5419665"/>
            <a:ext cx="2662990" cy="1267326"/>
          </a:xfrm>
          <a:prstGeom prst="flowChartDocumen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02E3D00-07D4-FB40-BAEF-701546E9A1D0}"/>
              </a:ext>
            </a:extLst>
          </p:cNvPr>
          <p:cNvCxnSpPr>
            <a:cxnSpLocks/>
          </p:cNvCxnSpPr>
          <p:nvPr/>
        </p:nvCxnSpPr>
        <p:spPr>
          <a:xfrm>
            <a:off x="1049720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07E557BA-F75F-8F46-8D03-DBE8213E95D3}"/>
              </a:ext>
            </a:extLst>
          </p:cNvPr>
          <p:cNvCxnSpPr>
            <a:cxnSpLocks/>
          </p:cNvCxnSpPr>
          <p:nvPr/>
        </p:nvCxnSpPr>
        <p:spPr>
          <a:xfrm>
            <a:off x="8889580" y="3383280"/>
            <a:ext cx="0" cy="1009816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BE98C24-BCC0-C643-B263-E59E998BA5FB}"/>
              </a:ext>
            </a:extLst>
          </p:cNvPr>
          <p:cNvSpPr/>
          <p:nvPr/>
        </p:nvSpPr>
        <p:spPr>
          <a:xfrm>
            <a:off x="3961230" y="4626864"/>
            <a:ext cx="9905423" cy="2340000"/>
          </a:xfrm>
          <a:prstGeom prst="rect">
            <a:avLst/>
          </a:prstGeom>
          <a:noFill/>
          <a:ln w="34925" cap="flat">
            <a:solidFill>
              <a:srgbClr val="2F8AAE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46940F97-EE1F-0441-95C2-A68677ED71CD}"/>
              </a:ext>
            </a:extLst>
          </p:cNvPr>
          <p:cNvCxnSpPr>
            <a:cxnSpLocks/>
          </p:cNvCxnSpPr>
          <p:nvPr/>
        </p:nvCxnSpPr>
        <p:spPr>
          <a:xfrm>
            <a:off x="18710236" y="2862072"/>
            <a:ext cx="0" cy="4654295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Rectángulo 49">
            <a:extLst>
              <a:ext uri="{FF2B5EF4-FFF2-40B4-BE49-F238E27FC236}">
                <a16:creationId xmlns:a16="http://schemas.microsoft.com/office/drawing/2014/main" id="{7CF15105-392A-A843-B4DC-4ED43C66165A}"/>
              </a:ext>
            </a:extLst>
          </p:cNvPr>
          <p:cNvSpPr/>
          <p:nvPr/>
        </p:nvSpPr>
        <p:spPr>
          <a:xfrm>
            <a:off x="707954" y="5637830"/>
            <a:ext cx="2633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extraction and analysis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75E79B80-934A-594A-8B4C-656140F12319}"/>
              </a:ext>
            </a:extLst>
          </p:cNvPr>
          <p:cNvSpPr/>
          <p:nvPr/>
        </p:nvSpPr>
        <p:spPr>
          <a:xfrm>
            <a:off x="456362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preparation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A79A31D3-6A58-A541-8438-CE48B093A3D1}"/>
              </a:ext>
            </a:extLst>
          </p:cNvPr>
          <p:cNvSpPr/>
          <p:nvPr/>
        </p:nvSpPr>
        <p:spPr>
          <a:xfrm>
            <a:off x="778880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training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B6E6B571-E928-AA4C-A29C-5A495C3B2E95}"/>
              </a:ext>
            </a:extLst>
          </p:cNvPr>
          <p:cNvSpPr/>
          <p:nvPr/>
        </p:nvSpPr>
        <p:spPr>
          <a:xfrm>
            <a:off x="11005903" y="5637830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evaluation and validation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7E2E8619-5C03-264B-AB8F-18475A592882}"/>
              </a:ext>
            </a:extLst>
          </p:cNvPr>
          <p:cNvSpPr/>
          <p:nvPr/>
        </p:nvSpPr>
        <p:spPr>
          <a:xfrm>
            <a:off x="14406829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Trained model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E3293A15-ACAD-E64F-99E4-485FE5671BB2}"/>
              </a:ext>
            </a:extLst>
          </p:cNvPr>
          <p:cNvSpPr/>
          <p:nvPr/>
        </p:nvSpPr>
        <p:spPr>
          <a:xfrm>
            <a:off x="20953236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serving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4E129965-7257-5E4D-AB85-7EB800559F0C}"/>
              </a:ext>
            </a:extLst>
          </p:cNvPr>
          <p:cNvSpPr/>
          <p:nvPr/>
        </p:nvSpPr>
        <p:spPr>
          <a:xfrm>
            <a:off x="20953236" y="9490181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071873AB-BFBB-7E4E-9F86-DF5C713786B0}"/>
              </a:ext>
            </a:extLst>
          </p:cNvPr>
          <p:cNvSpPr/>
          <p:nvPr/>
        </p:nvSpPr>
        <p:spPr>
          <a:xfrm>
            <a:off x="17388187" y="8017053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registry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0B6D91DF-E3C5-944F-B350-C6C845159542}"/>
              </a:ext>
            </a:extLst>
          </p:cNvPr>
          <p:cNvSpPr/>
          <p:nvPr/>
        </p:nvSpPr>
        <p:spPr>
          <a:xfrm>
            <a:off x="7571418" y="2750112"/>
            <a:ext cx="26440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Offline data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0320AE0-D3CC-DD4F-84C4-96F000178E47}"/>
              </a:ext>
            </a:extLst>
          </p:cNvPr>
          <p:cNvSpPr/>
          <p:nvPr/>
        </p:nvSpPr>
        <p:spPr>
          <a:xfrm>
            <a:off x="17322300" y="2963195"/>
            <a:ext cx="27680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      Ops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BC4639C8-7AE7-B94A-A144-D530794C8130}"/>
              </a:ext>
            </a:extLst>
          </p:cNvPr>
          <p:cNvSpPr/>
          <p:nvPr/>
        </p:nvSpPr>
        <p:spPr>
          <a:xfrm>
            <a:off x="3961230" y="4709267"/>
            <a:ext cx="37066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Manual experiment steps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09EA93D7-945B-0447-BF21-91D615E38B1F}"/>
              </a:ext>
            </a:extLst>
          </p:cNvPr>
          <p:cNvSpPr/>
          <p:nvPr/>
        </p:nvSpPr>
        <p:spPr>
          <a:xfrm>
            <a:off x="792480" y="9283887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Experimentation / development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354A0E64-957A-3E4E-B88B-5D585DB6520E}"/>
              </a:ext>
            </a:extLst>
          </p:cNvPr>
          <p:cNvSpPr/>
          <p:nvPr/>
        </p:nvSpPr>
        <p:spPr>
          <a:xfrm>
            <a:off x="773639" y="10132589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Staging / preproduction / production</a:t>
            </a:r>
          </a:p>
        </p:txBody>
      </p:sp>
    </p:spTree>
    <p:extLst>
      <p:ext uri="{BB962C8B-B14F-4D97-AF65-F5344CB8AC3E}">
        <p14:creationId xmlns:p14="http://schemas.microsoft.com/office/powerpoint/2010/main" val="7562881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23198</TotalTime>
  <Words>518</Words>
  <Application>Microsoft Macintosh PowerPoint</Application>
  <PresentationFormat>Personalizado</PresentationFormat>
  <Paragraphs>228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20" baseType="lpstr">
      <vt:lpstr>Arial</vt:lpstr>
      <vt:lpstr>ArialMT</vt:lpstr>
      <vt:lpstr>Helvetica</vt:lpstr>
      <vt:lpstr>Lato</vt:lpstr>
      <vt:lpstr>Lato Bold</vt:lpstr>
      <vt:lpstr>Lato Regular</vt:lpstr>
      <vt:lpstr>Lato-Bold</vt:lpstr>
      <vt:lpstr>Lucida Grande</vt:lpstr>
      <vt:lpstr>Montserrat Hairline</vt:lpstr>
      <vt:lpstr>Proxima Nova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 Cruz</cp:lastModifiedBy>
  <cp:revision>432</cp:revision>
  <dcterms:modified xsi:type="dcterms:W3CDTF">2023-09-16T01:08:55Z</dcterms:modified>
</cp:coreProperties>
</file>